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22" r:id="rId1"/>
  </p:sldMasterIdLst>
  <p:notesMasterIdLst>
    <p:notesMasterId r:id="rId12"/>
  </p:notesMasterIdLst>
  <p:sldIdLst>
    <p:sldId id="258" r:id="rId2"/>
    <p:sldId id="256" r:id="rId3"/>
    <p:sldId id="257" r:id="rId4"/>
    <p:sldId id="276" r:id="rId5"/>
    <p:sldId id="277" r:id="rId6"/>
    <p:sldId id="270" r:id="rId7"/>
    <p:sldId id="273" r:id="rId8"/>
    <p:sldId id="274" r:id="rId9"/>
    <p:sldId id="272" r:id="rId10"/>
    <p:sldId id="27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E0D22BF-DA70-D841-AE2A-802C4D8B5CA4}">
          <p14:sldIdLst>
            <p14:sldId id="258"/>
            <p14:sldId id="256"/>
            <p14:sldId id="257"/>
            <p14:sldId id="276"/>
            <p14:sldId id="277"/>
            <p14:sldId id="270"/>
            <p14:sldId id="273"/>
            <p14:sldId id="274"/>
            <p14:sldId id="272"/>
            <p14:sldId id="27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836" autoAdjust="0"/>
    <p:restoredTop sz="85578" autoAdjust="0"/>
  </p:normalViewPr>
  <p:slideViewPr>
    <p:cSldViewPr snapToGrid="0">
      <p:cViewPr varScale="1">
        <p:scale>
          <a:sx n="96" d="100"/>
          <a:sy n="96" d="100"/>
        </p:scale>
        <p:origin x="192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0C53E2-1654-EF4B-9D07-14E9811D30EF}" type="doc">
      <dgm:prSet loTypeId="urn:microsoft.com/office/officeart/2008/layout/NameandTitleOrganizationalChart" loCatId="hierarchy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4001FE05-F2F6-2541-80ED-7EE9D4646595}">
      <dgm:prSet/>
      <dgm:spPr/>
      <dgm:t>
        <a:bodyPr/>
        <a:lstStyle/>
        <a:p>
          <a:r>
            <a:rPr lang="en-US" dirty="0"/>
            <a:t>Power User</a:t>
          </a:r>
        </a:p>
      </dgm:t>
    </dgm:pt>
    <dgm:pt modelId="{CA14BA30-AAE8-3C40-AC03-3321B144A067}" type="parTrans" cxnId="{2DA5CC11-02EB-3545-ADB8-B5E3F51F82C7}">
      <dgm:prSet/>
      <dgm:spPr/>
      <dgm:t>
        <a:bodyPr/>
        <a:lstStyle/>
        <a:p>
          <a:endParaRPr lang="en-US"/>
        </a:p>
      </dgm:t>
    </dgm:pt>
    <dgm:pt modelId="{44182CC9-A109-0D48-BC91-8BF52EC12BE4}" type="sibTrans" cxnId="{2DA5CC11-02EB-3545-ADB8-B5E3F51F82C7}">
      <dgm:prSet/>
      <dgm:spPr/>
      <dgm:t>
        <a:bodyPr/>
        <a:lstStyle/>
        <a:p>
          <a:r>
            <a:rPr lang="en-US" dirty="0"/>
            <a:t>UBX Python Script</a:t>
          </a:r>
        </a:p>
      </dgm:t>
    </dgm:pt>
    <dgm:pt modelId="{DABE2261-5EEF-634B-A91C-5D398A7293FC}">
      <dgm:prSet/>
      <dgm:spPr/>
      <dgm:t>
        <a:bodyPr/>
        <a:lstStyle/>
        <a:p>
          <a:r>
            <a:rPr lang="en-US" dirty="0"/>
            <a:t>Governor</a:t>
          </a:r>
        </a:p>
      </dgm:t>
    </dgm:pt>
    <dgm:pt modelId="{24009CA4-3678-7046-B81A-C1FBAFABD719}" type="parTrans" cxnId="{F0DD3DBD-CBF2-594C-9A62-A9F6CFA1AFFD}">
      <dgm:prSet/>
      <dgm:spPr/>
      <dgm:t>
        <a:bodyPr/>
        <a:lstStyle/>
        <a:p>
          <a:endParaRPr lang="en-US"/>
        </a:p>
      </dgm:t>
    </dgm:pt>
    <dgm:pt modelId="{2F1E091A-2174-3F4B-AD11-BEC960271FCF}" type="sibTrans" cxnId="{F0DD3DBD-CBF2-594C-9A62-A9F6CFA1AFFD}">
      <dgm:prSet/>
      <dgm:spPr/>
      <dgm:t>
        <a:bodyPr/>
        <a:lstStyle/>
        <a:p>
          <a:r>
            <a:rPr lang="en-US" dirty="0"/>
            <a:t>UBX Python Engine</a:t>
          </a:r>
        </a:p>
      </dgm:t>
    </dgm:pt>
    <dgm:pt modelId="{7F7186BA-4CDE-DD4A-A9AD-9BE01ADEF932}">
      <dgm:prSet/>
      <dgm:spPr/>
      <dgm:t>
        <a:bodyPr/>
        <a:lstStyle/>
        <a:p>
          <a:r>
            <a:rPr lang="en-US" dirty="0"/>
            <a:t>Processing Node</a:t>
          </a:r>
        </a:p>
      </dgm:t>
    </dgm:pt>
    <dgm:pt modelId="{1F223162-5533-BE42-BE81-20A56AA60AC1}" type="parTrans" cxnId="{5FF4EA69-947A-EA4F-9949-A58823AA25F1}">
      <dgm:prSet/>
      <dgm:spPr/>
      <dgm:t>
        <a:bodyPr/>
        <a:lstStyle/>
        <a:p>
          <a:endParaRPr lang="en-US"/>
        </a:p>
      </dgm:t>
    </dgm:pt>
    <dgm:pt modelId="{0DDCD2E8-7386-3749-9C12-D11E4199598B}" type="sibTrans" cxnId="{5FF4EA69-947A-EA4F-9949-A58823AA25F1}">
      <dgm:prSet/>
      <dgm:spPr/>
      <dgm:t>
        <a:bodyPr/>
        <a:lstStyle/>
        <a:p>
          <a:r>
            <a:rPr lang="en-US" dirty="0"/>
            <a:t>UBX Python Engine</a:t>
          </a:r>
        </a:p>
      </dgm:t>
    </dgm:pt>
    <dgm:pt modelId="{D472D2C5-F5A6-1E46-BDF7-0C478E186101}">
      <dgm:prSet/>
      <dgm:spPr/>
      <dgm:t>
        <a:bodyPr/>
        <a:lstStyle/>
        <a:p>
          <a:r>
            <a:rPr lang="en-US" dirty="0"/>
            <a:t>Processing Node</a:t>
          </a:r>
        </a:p>
      </dgm:t>
    </dgm:pt>
    <dgm:pt modelId="{00A96DE0-DF4E-9240-8D9F-54D3E36DA6C2}" type="parTrans" cxnId="{53378076-6570-1E47-931C-ACF6905DA12F}">
      <dgm:prSet/>
      <dgm:spPr/>
      <dgm:t>
        <a:bodyPr/>
        <a:lstStyle/>
        <a:p>
          <a:endParaRPr lang="en-US"/>
        </a:p>
      </dgm:t>
    </dgm:pt>
    <dgm:pt modelId="{C4E78C8E-1775-3849-949A-E3310A6C3E85}" type="sibTrans" cxnId="{53378076-6570-1E47-931C-ACF6905DA12F}">
      <dgm:prSet/>
      <dgm:spPr/>
      <dgm:t>
        <a:bodyPr/>
        <a:lstStyle/>
        <a:p>
          <a:r>
            <a:rPr lang="en-US" dirty="0"/>
            <a:t>UBX Python Engine</a:t>
          </a:r>
        </a:p>
      </dgm:t>
    </dgm:pt>
    <dgm:pt modelId="{784852C8-647E-AF40-A443-2B96F030A585}">
      <dgm:prSet/>
      <dgm:spPr/>
      <dgm:t>
        <a:bodyPr/>
        <a:lstStyle/>
        <a:p>
          <a:r>
            <a:rPr lang="en-US" dirty="0"/>
            <a:t>Processing </a:t>
          </a:r>
          <a:r>
            <a:rPr lang="en-US" dirty="0" err="1"/>
            <a:t>Noce</a:t>
          </a:r>
          <a:endParaRPr lang="en-US" dirty="0"/>
        </a:p>
      </dgm:t>
    </dgm:pt>
    <dgm:pt modelId="{DF3DBAF8-72AF-1D4E-96EA-3057A37B2E64}" type="parTrans" cxnId="{AF5D9206-1650-DA46-95D4-8F6AC30AB275}">
      <dgm:prSet/>
      <dgm:spPr/>
      <dgm:t>
        <a:bodyPr/>
        <a:lstStyle/>
        <a:p>
          <a:endParaRPr lang="en-US"/>
        </a:p>
      </dgm:t>
    </dgm:pt>
    <dgm:pt modelId="{B4111E56-B302-7442-BE2A-C837D02B8748}" type="sibTrans" cxnId="{AF5D9206-1650-DA46-95D4-8F6AC30AB275}">
      <dgm:prSet/>
      <dgm:spPr/>
      <dgm:t>
        <a:bodyPr/>
        <a:lstStyle/>
        <a:p>
          <a:r>
            <a:rPr lang="en-US" dirty="0"/>
            <a:t>UBX Python Engine</a:t>
          </a:r>
        </a:p>
      </dgm:t>
    </dgm:pt>
    <dgm:pt modelId="{BE2A452A-49D8-A744-8309-F4B4F0E63981}">
      <dgm:prSet/>
      <dgm:spPr/>
      <dgm:t>
        <a:bodyPr/>
        <a:lstStyle/>
        <a:p>
          <a:r>
            <a:rPr lang="en-US" dirty="0"/>
            <a:t>Processing Node ..</a:t>
          </a:r>
        </a:p>
      </dgm:t>
    </dgm:pt>
    <dgm:pt modelId="{3B47F2FF-2F52-0E4E-B9C0-109058DCECE2}" type="parTrans" cxnId="{3D3296DE-DDBC-3840-A1D7-436C7954286C}">
      <dgm:prSet/>
      <dgm:spPr/>
      <dgm:t>
        <a:bodyPr/>
        <a:lstStyle/>
        <a:p>
          <a:endParaRPr lang="en-US"/>
        </a:p>
      </dgm:t>
    </dgm:pt>
    <dgm:pt modelId="{DEADC4DF-A0E4-E242-B20B-BABB0F135A4C}" type="sibTrans" cxnId="{3D3296DE-DDBC-3840-A1D7-436C7954286C}">
      <dgm:prSet/>
      <dgm:spPr/>
      <dgm:t>
        <a:bodyPr/>
        <a:lstStyle/>
        <a:p>
          <a:r>
            <a:rPr lang="en-US" dirty="0"/>
            <a:t>UBX Python Engine</a:t>
          </a:r>
        </a:p>
      </dgm:t>
    </dgm:pt>
    <dgm:pt modelId="{66E0B41F-5FA1-644A-A96D-50CDF498267A}" type="pres">
      <dgm:prSet presAssocID="{B20C53E2-1654-EF4B-9D07-14E9811D30E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E3707B9-75C5-554F-A6EF-2BFC006D99AD}" type="pres">
      <dgm:prSet presAssocID="{4001FE05-F2F6-2541-80ED-7EE9D4646595}" presName="hierRoot1" presStyleCnt="0">
        <dgm:presLayoutVars>
          <dgm:hierBranch val="init"/>
        </dgm:presLayoutVars>
      </dgm:prSet>
      <dgm:spPr/>
    </dgm:pt>
    <dgm:pt modelId="{A1EFCA82-E533-1245-A4E0-23E4720A7175}" type="pres">
      <dgm:prSet presAssocID="{4001FE05-F2F6-2541-80ED-7EE9D4646595}" presName="rootComposite1" presStyleCnt="0"/>
      <dgm:spPr/>
    </dgm:pt>
    <dgm:pt modelId="{5790FE44-5908-F248-99DB-3D0B4E4C9AB7}" type="pres">
      <dgm:prSet presAssocID="{4001FE05-F2F6-2541-80ED-7EE9D4646595}" presName="rootText1" presStyleLbl="node0" presStyleIdx="0" presStyleCnt="1" custLinFactNeighborX="14253" custLinFactNeighborY="-96922">
        <dgm:presLayoutVars>
          <dgm:chMax/>
          <dgm:chPref val="3"/>
        </dgm:presLayoutVars>
      </dgm:prSet>
      <dgm:spPr/>
    </dgm:pt>
    <dgm:pt modelId="{220BD53E-71D0-4B40-AE19-619A44C0C79B}" type="pres">
      <dgm:prSet presAssocID="{4001FE05-F2F6-2541-80ED-7EE9D4646595}" presName="titleText1" presStyleLbl="fgAcc0" presStyleIdx="0" presStyleCnt="1" custLinFactY="-100000" custLinFactNeighborX="15781" custLinFactNeighborY="-174309">
        <dgm:presLayoutVars>
          <dgm:chMax val="0"/>
          <dgm:chPref val="0"/>
        </dgm:presLayoutVars>
      </dgm:prSet>
      <dgm:spPr/>
    </dgm:pt>
    <dgm:pt modelId="{725F23C3-DD83-F145-97A4-39B8B728B5E7}" type="pres">
      <dgm:prSet presAssocID="{4001FE05-F2F6-2541-80ED-7EE9D4646595}" presName="rootConnector1" presStyleLbl="node1" presStyleIdx="0" presStyleCnt="5"/>
      <dgm:spPr/>
    </dgm:pt>
    <dgm:pt modelId="{2A91CB32-AD78-EF45-A1CA-AF179B85E8C1}" type="pres">
      <dgm:prSet presAssocID="{4001FE05-F2F6-2541-80ED-7EE9D4646595}" presName="hierChild2" presStyleCnt="0"/>
      <dgm:spPr/>
    </dgm:pt>
    <dgm:pt modelId="{6024D9AC-C7E2-154D-A327-62537A3283D4}" type="pres">
      <dgm:prSet presAssocID="{24009CA4-3678-7046-B81A-C1FBAFABD719}" presName="Name37" presStyleLbl="parChTrans1D2" presStyleIdx="0" presStyleCnt="1"/>
      <dgm:spPr/>
    </dgm:pt>
    <dgm:pt modelId="{5863D52C-0289-9341-AC35-1CD0B3B0E0F5}" type="pres">
      <dgm:prSet presAssocID="{DABE2261-5EEF-634B-A91C-5D398A7293FC}" presName="hierRoot2" presStyleCnt="0">
        <dgm:presLayoutVars>
          <dgm:hierBranch val="init"/>
        </dgm:presLayoutVars>
      </dgm:prSet>
      <dgm:spPr/>
    </dgm:pt>
    <dgm:pt modelId="{5F62A323-11E1-994C-9DA8-1BB989FAE466}" type="pres">
      <dgm:prSet presAssocID="{DABE2261-5EEF-634B-A91C-5D398A7293FC}" presName="rootComposite" presStyleCnt="0"/>
      <dgm:spPr/>
    </dgm:pt>
    <dgm:pt modelId="{0605C4AC-95EB-FC4E-A003-5260FCC26C90}" type="pres">
      <dgm:prSet presAssocID="{DABE2261-5EEF-634B-A91C-5D398A7293FC}" presName="rootText" presStyleLbl="node1" presStyleIdx="0" presStyleCnt="5">
        <dgm:presLayoutVars>
          <dgm:chMax/>
          <dgm:chPref val="3"/>
        </dgm:presLayoutVars>
      </dgm:prSet>
      <dgm:spPr/>
    </dgm:pt>
    <dgm:pt modelId="{B0837717-0003-A04D-82FB-5215021F52D7}" type="pres">
      <dgm:prSet presAssocID="{DABE2261-5EEF-634B-A91C-5D398A7293FC}" presName="titleText2" presStyleLbl="fgAcc1" presStyleIdx="0" presStyleCnt="5">
        <dgm:presLayoutVars>
          <dgm:chMax val="0"/>
          <dgm:chPref val="0"/>
        </dgm:presLayoutVars>
      </dgm:prSet>
      <dgm:spPr/>
    </dgm:pt>
    <dgm:pt modelId="{ABE8B37F-70C5-184B-94BB-B1DCEF54EECA}" type="pres">
      <dgm:prSet presAssocID="{DABE2261-5EEF-634B-A91C-5D398A7293FC}" presName="rootConnector" presStyleLbl="node2" presStyleIdx="0" presStyleCnt="0"/>
      <dgm:spPr/>
    </dgm:pt>
    <dgm:pt modelId="{F2E3A4CA-98F5-C841-96B3-04BFC3EFF808}" type="pres">
      <dgm:prSet presAssocID="{DABE2261-5EEF-634B-A91C-5D398A7293FC}" presName="hierChild4" presStyleCnt="0"/>
      <dgm:spPr/>
    </dgm:pt>
    <dgm:pt modelId="{3AF6517F-E0AA-CE42-A18D-823CE7E67717}" type="pres">
      <dgm:prSet presAssocID="{1F223162-5533-BE42-BE81-20A56AA60AC1}" presName="Name37" presStyleLbl="parChTrans1D3" presStyleIdx="0" presStyleCnt="4"/>
      <dgm:spPr/>
    </dgm:pt>
    <dgm:pt modelId="{B032BC25-B7AF-F145-B791-4B8F9372EC47}" type="pres">
      <dgm:prSet presAssocID="{7F7186BA-4CDE-DD4A-A9AD-9BE01ADEF932}" presName="hierRoot2" presStyleCnt="0">
        <dgm:presLayoutVars>
          <dgm:hierBranch val="init"/>
        </dgm:presLayoutVars>
      </dgm:prSet>
      <dgm:spPr/>
    </dgm:pt>
    <dgm:pt modelId="{6109AB15-86B0-D94E-9A7E-2456FF2D6823}" type="pres">
      <dgm:prSet presAssocID="{7F7186BA-4CDE-DD4A-A9AD-9BE01ADEF932}" presName="rootComposite" presStyleCnt="0"/>
      <dgm:spPr/>
    </dgm:pt>
    <dgm:pt modelId="{2FB499D9-15A2-ED48-A218-FC33500BEBD4}" type="pres">
      <dgm:prSet presAssocID="{7F7186BA-4CDE-DD4A-A9AD-9BE01ADEF932}" presName="rootText" presStyleLbl="node1" presStyleIdx="1" presStyleCnt="5">
        <dgm:presLayoutVars>
          <dgm:chMax/>
          <dgm:chPref val="3"/>
        </dgm:presLayoutVars>
      </dgm:prSet>
      <dgm:spPr/>
    </dgm:pt>
    <dgm:pt modelId="{C545846A-0285-8C4A-964D-E03CE91FE349}" type="pres">
      <dgm:prSet presAssocID="{7F7186BA-4CDE-DD4A-A9AD-9BE01ADEF932}" presName="titleText2" presStyleLbl="fgAcc1" presStyleIdx="1" presStyleCnt="5">
        <dgm:presLayoutVars>
          <dgm:chMax val="0"/>
          <dgm:chPref val="0"/>
        </dgm:presLayoutVars>
      </dgm:prSet>
      <dgm:spPr/>
    </dgm:pt>
    <dgm:pt modelId="{39A3EF66-F339-4940-B597-BF6AD39C1752}" type="pres">
      <dgm:prSet presAssocID="{7F7186BA-4CDE-DD4A-A9AD-9BE01ADEF932}" presName="rootConnector" presStyleLbl="node3" presStyleIdx="0" presStyleCnt="0"/>
      <dgm:spPr/>
    </dgm:pt>
    <dgm:pt modelId="{12A07435-64F2-C147-82EF-1B879159D872}" type="pres">
      <dgm:prSet presAssocID="{7F7186BA-4CDE-DD4A-A9AD-9BE01ADEF932}" presName="hierChild4" presStyleCnt="0"/>
      <dgm:spPr/>
    </dgm:pt>
    <dgm:pt modelId="{87CC2B34-12B0-BF49-A98F-F012E11835B8}" type="pres">
      <dgm:prSet presAssocID="{7F7186BA-4CDE-DD4A-A9AD-9BE01ADEF932}" presName="hierChild5" presStyleCnt="0"/>
      <dgm:spPr/>
    </dgm:pt>
    <dgm:pt modelId="{7A8BAC0D-B94F-E549-8E5C-54E0E66B543A}" type="pres">
      <dgm:prSet presAssocID="{00A96DE0-DF4E-9240-8D9F-54D3E36DA6C2}" presName="Name37" presStyleLbl="parChTrans1D3" presStyleIdx="1" presStyleCnt="4"/>
      <dgm:spPr/>
    </dgm:pt>
    <dgm:pt modelId="{102183B0-781A-6A4A-8502-493D14BC9011}" type="pres">
      <dgm:prSet presAssocID="{D472D2C5-F5A6-1E46-BDF7-0C478E186101}" presName="hierRoot2" presStyleCnt="0">
        <dgm:presLayoutVars>
          <dgm:hierBranch val="init"/>
        </dgm:presLayoutVars>
      </dgm:prSet>
      <dgm:spPr/>
    </dgm:pt>
    <dgm:pt modelId="{943F1FF8-B5A0-294B-B590-A73AEAC10D3D}" type="pres">
      <dgm:prSet presAssocID="{D472D2C5-F5A6-1E46-BDF7-0C478E186101}" presName="rootComposite" presStyleCnt="0"/>
      <dgm:spPr/>
    </dgm:pt>
    <dgm:pt modelId="{A9CCE90F-E935-9C4C-AFC6-C78EC754C546}" type="pres">
      <dgm:prSet presAssocID="{D472D2C5-F5A6-1E46-BDF7-0C478E186101}" presName="rootText" presStyleLbl="node1" presStyleIdx="2" presStyleCnt="5">
        <dgm:presLayoutVars>
          <dgm:chMax/>
          <dgm:chPref val="3"/>
        </dgm:presLayoutVars>
      </dgm:prSet>
      <dgm:spPr/>
    </dgm:pt>
    <dgm:pt modelId="{C961309B-FDA4-A648-A087-48B5E6E9D2AC}" type="pres">
      <dgm:prSet presAssocID="{D472D2C5-F5A6-1E46-BDF7-0C478E186101}" presName="titleText2" presStyleLbl="fgAcc1" presStyleIdx="2" presStyleCnt="5">
        <dgm:presLayoutVars>
          <dgm:chMax val="0"/>
          <dgm:chPref val="0"/>
        </dgm:presLayoutVars>
      </dgm:prSet>
      <dgm:spPr/>
    </dgm:pt>
    <dgm:pt modelId="{B84415C6-544F-E149-A67B-EC7B59541E6F}" type="pres">
      <dgm:prSet presAssocID="{D472D2C5-F5A6-1E46-BDF7-0C478E186101}" presName="rootConnector" presStyleLbl="node3" presStyleIdx="0" presStyleCnt="0"/>
      <dgm:spPr/>
    </dgm:pt>
    <dgm:pt modelId="{72B1A925-27CB-B34C-82B5-0A5AB2E4236A}" type="pres">
      <dgm:prSet presAssocID="{D472D2C5-F5A6-1E46-BDF7-0C478E186101}" presName="hierChild4" presStyleCnt="0"/>
      <dgm:spPr/>
    </dgm:pt>
    <dgm:pt modelId="{E8F05A57-8263-6B41-B9A8-6C6748FAA108}" type="pres">
      <dgm:prSet presAssocID="{D472D2C5-F5A6-1E46-BDF7-0C478E186101}" presName="hierChild5" presStyleCnt="0"/>
      <dgm:spPr/>
    </dgm:pt>
    <dgm:pt modelId="{33BACC54-3BF8-4E4C-8233-FE9813D38AE8}" type="pres">
      <dgm:prSet presAssocID="{DF3DBAF8-72AF-1D4E-96EA-3057A37B2E64}" presName="Name37" presStyleLbl="parChTrans1D3" presStyleIdx="2" presStyleCnt="4"/>
      <dgm:spPr/>
    </dgm:pt>
    <dgm:pt modelId="{4C8632AB-778E-684A-8558-3FE954C3EBEE}" type="pres">
      <dgm:prSet presAssocID="{784852C8-647E-AF40-A443-2B96F030A585}" presName="hierRoot2" presStyleCnt="0">
        <dgm:presLayoutVars>
          <dgm:hierBranch val="init"/>
        </dgm:presLayoutVars>
      </dgm:prSet>
      <dgm:spPr/>
    </dgm:pt>
    <dgm:pt modelId="{CD18AA45-15D4-0941-8EF0-3443F31D5C7A}" type="pres">
      <dgm:prSet presAssocID="{784852C8-647E-AF40-A443-2B96F030A585}" presName="rootComposite" presStyleCnt="0"/>
      <dgm:spPr/>
    </dgm:pt>
    <dgm:pt modelId="{C51753C8-AB42-DB45-B99E-B3697135D00B}" type="pres">
      <dgm:prSet presAssocID="{784852C8-647E-AF40-A443-2B96F030A585}" presName="rootText" presStyleLbl="node1" presStyleIdx="3" presStyleCnt="5">
        <dgm:presLayoutVars>
          <dgm:chMax/>
          <dgm:chPref val="3"/>
        </dgm:presLayoutVars>
      </dgm:prSet>
      <dgm:spPr/>
    </dgm:pt>
    <dgm:pt modelId="{945E467B-8D09-4A46-95DD-2CB0CDF57A89}" type="pres">
      <dgm:prSet presAssocID="{784852C8-647E-AF40-A443-2B96F030A585}" presName="titleText2" presStyleLbl="fgAcc1" presStyleIdx="3" presStyleCnt="5">
        <dgm:presLayoutVars>
          <dgm:chMax val="0"/>
          <dgm:chPref val="0"/>
        </dgm:presLayoutVars>
      </dgm:prSet>
      <dgm:spPr/>
    </dgm:pt>
    <dgm:pt modelId="{A1D11E53-CEE2-1346-9F22-A2D1DCD7FE58}" type="pres">
      <dgm:prSet presAssocID="{784852C8-647E-AF40-A443-2B96F030A585}" presName="rootConnector" presStyleLbl="node3" presStyleIdx="0" presStyleCnt="0"/>
      <dgm:spPr/>
    </dgm:pt>
    <dgm:pt modelId="{94DDCF5E-51EE-8E47-9CB9-315646B49D00}" type="pres">
      <dgm:prSet presAssocID="{784852C8-647E-AF40-A443-2B96F030A585}" presName="hierChild4" presStyleCnt="0"/>
      <dgm:spPr/>
    </dgm:pt>
    <dgm:pt modelId="{1B1AF1F7-47D0-5842-AC65-589563AB09C2}" type="pres">
      <dgm:prSet presAssocID="{784852C8-647E-AF40-A443-2B96F030A585}" presName="hierChild5" presStyleCnt="0"/>
      <dgm:spPr/>
    </dgm:pt>
    <dgm:pt modelId="{7E765692-757F-354B-BBC1-878F74F8DB70}" type="pres">
      <dgm:prSet presAssocID="{3B47F2FF-2F52-0E4E-B9C0-109058DCECE2}" presName="Name37" presStyleLbl="parChTrans1D3" presStyleIdx="3" presStyleCnt="4"/>
      <dgm:spPr/>
    </dgm:pt>
    <dgm:pt modelId="{2E457CE9-DC34-1C43-8A6B-DB91D6BD7B8B}" type="pres">
      <dgm:prSet presAssocID="{BE2A452A-49D8-A744-8309-F4B4F0E63981}" presName="hierRoot2" presStyleCnt="0">
        <dgm:presLayoutVars>
          <dgm:hierBranch val="init"/>
        </dgm:presLayoutVars>
      </dgm:prSet>
      <dgm:spPr/>
    </dgm:pt>
    <dgm:pt modelId="{F1B24ABC-35C1-5748-A946-87029DB1BF37}" type="pres">
      <dgm:prSet presAssocID="{BE2A452A-49D8-A744-8309-F4B4F0E63981}" presName="rootComposite" presStyleCnt="0"/>
      <dgm:spPr/>
    </dgm:pt>
    <dgm:pt modelId="{78AD1F3D-3FCD-124E-ABAD-F4663F34F835}" type="pres">
      <dgm:prSet presAssocID="{BE2A452A-49D8-A744-8309-F4B4F0E63981}" presName="rootText" presStyleLbl="node1" presStyleIdx="4" presStyleCnt="5">
        <dgm:presLayoutVars>
          <dgm:chMax/>
          <dgm:chPref val="3"/>
        </dgm:presLayoutVars>
      </dgm:prSet>
      <dgm:spPr/>
    </dgm:pt>
    <dgm:pt modelId="{582C7055-DD4E-1341-B0CF-5959CA79ECE2}" type="pres">
      <dgm:prSet presAssocID="{BE2A452A-49D8-A744-8309-F4B4F0E63981}" presName="titleText2" presStyleLbl="fgAcc1" presStyleIdx="4" presStyleCnt="5">
        <dgm:presLayoutVars>
          <dgm:chMax val="0"/>
          <dgm:chPref val="0"/>
        </dgm:presLayoutVars>
      </dgm:prSet>
      <dgm:spPr/>
    </dgm:pt>
    <dgm:pt modelId="{50351771-F333-E34E-BA50-F1D55DFA6152}" type="pres">
      <dgm:prSet presAssocID="{BE2A452A-49D8-A744-8309-F4B4F0E63981}" presName="rootConnector" presStyleLbl="node3" presStyleIdx="0" presStyleCnt="0"/>
      <dgm:spPr/>
    </dgm:pt>
    <dgm:pt modelId="{EB72E54F-3855-504E-BFC3-F7F50690C5F9}" type="pres">
      <dgm:prSet presAssocID="{BE2A452A-49D8-A744-8309-F4B4F0E63981}" presName="hierChild4" presStyleCnt="0"/>
      <dgm:spPr/>
    </dgm:pt>
    <dgm:pt modelId="{14090CDC-E15C-3A49-819F-40B87A241E4D}" type="pres">
      <dgm:prSet presAssocID="{BE2A452A-49D8-A744-8309-F4B4F0E63981}" presName="hierChild5" presStyleCnt="0"/>
      <dgm:spPr/>
    </dgm:pt>
    <dgm:pt modelId="{1AB755CD-B0E9-1340-9D69-FC49E2FD0818}" type="pres">
      <dgm:prSet presAssocID="{DABE2261-5EEF-634B-A91C-5D398A7293FC}" presName="hierChild5" presStyleCnt="0"/>
      <dgm:spPr/>
    </dgm:pt>
    <dgm:pt modelId="{D245C138-69C9-5443-ABEC-97BC5EDA2018}" type="pres">
      <dgm:prSet presAssocID="{4001FE05-F2F6-2541-80ED-7EE9D4646595}" presName="hierChild3" presStyleCnt="0"/>
      <dgm:spPr/>
    </dgm:pt>
  </dgm:ptLst>
  <dgm:cxnLst>
    <dgm:cxn modelId="{AF5D9206-1650-DA46-95D4-8F6AC30AB275}" srcId="{DABE2261-5EEF-634B-A91C-5D398A7293FC}" destId="{784852C8-647E-AF40-A443-2B96F030A585}" srcOrd="2" destOrd="0" parTransId="{DF3DBAF8-72AF-1D4E-96EA-3057A37B2E64}" sibTransId="{B4111E56-B302-7442-BE2A-C837D02B8748}"/>
    <dgm:cxn modelId="{2DA5CC11-02EB-3545-ADB8-B5E3F51F82C7}" srcId="{B20C53E2-1654-EF4B-9D07-14E9811D30EF}" destId="{4001FE05-F2F6-2541-80ED-7EE9D4646595}" srcOrd="0" destOrd="0" parTransId="{CA14BA30-AAE8-3C40-AC03-3321B144A067}" sibTransId="{44182CC9-A109-0D48-BC91-8BF52EC12BE4}"/>
    <dgm:cxn modelId="{39888914-377C-604C-A971-1DF67EEB382C}" type="presOf" srcId="{D472D2C5-F5A6-1E46-BDF7-0C478E186101}" destId="{B84415C6-544F-E149-A67B-EC7B59541E6F}" srcOrd="1" destOrd="0" presId="urn:microsoft.com/office/officeart/2008/layout/NameandTitleOrganizationalChart"/>
    <dgm:cxn modelId="{BD1E2616-9448-434C-90B3-FC4F205668E7}" type="presOf" srcId="{7F7186BA-4CDE-DD4A-A9AD-9BE01ADEF932}" destId="{39A3EF66-F339-4940-B597-BF6AD39C1752}" srcOrd="1" destOrd="0" presId="urn:microsoft.com/office/officeart/2008/layout/NameandTitleOrganizationalChart"/>
    <dgm:cxn modelId="{C5BA8A28-4216-5440-B3C7-559538B33509}" type="presOf" srcId="{784852C8-647E-AF40-A443-2B96F030A585}" destId="{C51753C8-AB42-DB45-B99E-B3697135D00B}" srcOrd="0" destOrd="0" presId="urn:microsoft.com/office/officeart/2008/layout/NameandTitleOrganizationalChart"/>
    <dgm:cxn modelId="{70B4792B-27F1-E145-88A3-C6356A694E59}" type="presOf" srcId="{BE2A452A-49D8-A744-8309-F4B4F0E63981}" destId="{50351771-F333-E34E-BA50-F1D55DFA6152}" srcOrd="1" destOrd="0" presId="urn:microsoft.com/office/officeart/2008/layout/NameandTitleOrganizationalChart"/>
    <dgm:cxn modelId="{4CFF7039-9B1F-B841-B628-FB988A05EFE6}" type="presOf" srcId="{DABE2261-5EEF-634B-A91C-5D398A7293FC}" destId="{0605C4AC-95EB-FC4E-A003-5260FCC26C90}" srcOrd="0" destOrd="0" presId="urn:microsoft.com/office/officeart/2008/layout/NameandTitleOrganizationalChart"/>
    <dgm:cxn modelId="{F718BA3D-70E8-B343-A748-08185D03FBE4}" type="presOf" srcId="{44182CC9-A109-0D48-BC91-8BF52EC12BE4}" destId="{220BD53E-71D0-4B40-AE19-619A44C0C79B}" srcOrd="0" destOrd="0" presId="urn:microsoft.com/office/officeart/2008/layout/NameandTitleOrganizationalChart"/>
    <dgm:cxn modelId="{2B27F03D-B8AA-3B4C-A844-A8F7446E15CB}" type="presOf" srcId="{1F223162-5533-BE42-BE81-20A56AA60AC1}" destId="{3AF6517F-E0AA-CE42-A18D-823CE7E67717}" srcOrd="0" destOrd="0" presId="urn:microsoft.com/office/officeart/2008/layout/NameandTitleOrganizationalChart"/>
    <dgm:cxn modelId="{EED2345F-71BF-B74D-A5D9-45C7ECB7C1D5}" type="presOf" srcId="{C4E78C8E-1775-3849-949A-E3310A6C3E85}" destId="{C961309B-FDA4-A648-A087-48B5E6E9D2AC}" srcOrd="0" destOrd="0" presId="urn:microsoft.com/office/officeart/2008/layout/NameandTitleOrganizationalChart"/>
    <dgm:cxn modelId="{5FF4EA69-947A-EA4F-9949-A58823AA25F1}" srcId="{DABE2261-5EEF-634B-A91C-5D398A7293FC}" destId="{7F7186BA-4CDE-DD4A-A9AD-9BE01ADEF932}" srcOrd="0" destOrd="0" parTransId="{1F223162-5533-BE42-BE81-20A56AA60AC1}" sibTransId="{0DDCD2E8-7386-3749-9C12-D11E4199598B}"/>
    <dgm:cxn modelId="{42CDBE6D-7B64-324A-831A-28B4786E77DA}" type="presOf" srcId="{0DDCD2E8-7386-3749-9C12-D11E4199598B}" destId="{C545846A-0285-8C4A-964D-E03CE91FE349}" srcOrd="0" destOrd="0" presId="urn:microsoft.com/office/officeart/2008/layout/NameandTitleOrganizationalChart"/>
    <dgm:cxn modelId="{53378076-6570-1E47-931C-ACF6905DA12F}" srcId="{DABE2261-5EEF-634B-A91C-5D398A7293FC}" destId="{D472D2C5-F5A6-1E46-BDF7-0C478E186101}" srcOrd="1" destOrd="0" parTransId="{00A96DE0-DF4E-9240-8D9F-54D3E36DA6C2}" sibTransId="{C4E78C8E-1775-3849-949A-E3310A6C3E85}"/>
    <dgm:cxn modelId="{1FB51777-946A-0D40-8D1C-0F8CBE2F3D78}" type="presOf" srcId="{BE2A452A-49D8-A744-8309-F4B4F0E63981}" destId="{78AD1F3D-3FCD-124E-ABAD-F4663F34F835}" srcOrd="0" destOrd="0" presId="urn:microsoft.com/office/officeart/2008/layout/NameandTitleOrganizationalChart"/>
    <dgm:cxn modelId="{9C0AEB83-137B-834B-B384-B83C3F4250A1}" type="presOf" srcId="{B4111E56-B302-7442-BE2A-C837D02B8748}" destId="{945E467B-8D09-4A46-95DD-2CB0CDF57A89}" srcOrd="0" destOrd="0" presId="urn:microsoft.com/office/officeart/2008/layout/NameandTitleOrganizationalChart"/>
    <dgm:cxn modelId="{6B785E84-3E1E-B946-8390-BCC046D40C0A}" type="presOf" srcId="{4001FE05-F2F6-2541-80ED-7EE9D4646595}" destId="{5790FE44-5908-F248-99DB-3D0B4E4C9AB7}" srcOrd="0" destOrd="0" presId="urn:microsoft.com/office/officeart/2008/layout/NameandTitleOrganizationalChart"/>
    <dgm:cxn modelId="{FF4ACA87-9F5B-B945-A75B-4F1A5B604EF8}" type="presOf" srcId="{DF3DBAF8-72AF-1D4E-96EA-3057A37B2E64}" destId="{33BACC54-3BF8-4E4C-8233-FE9813D38AE8}" srcOrd="0" destOrd="0" presId="urn:microsoft.com/office/officeart/2008/layout/NameandTitleOrganizationalChart"/>
    <dgm:cxn modelId="{0654D38A-F0F3-D94B-A34D-0EC3ADEA8CE2}" type="presOf" srcId="{784852C8-647E-AF40-A443-2B96F030A585}" destId="{A1D11E53-CEE2-1346-9F22-A2D1DCD7FE58}" srcOrd="1" destOrd="0" presId="urn:microsoft.com/office/officeart/2008/layout/NameandTitleOrganizationalChart"/>
    <dgm:cxn modelId="{BD2676A3-B6C3-F94B-A715-A2B48177DF87}" type="presOf" srcId="{2F1E091A-2174-3F4B-AD11-BEC960271FCF}" destId="{B0837717-0003-A04D-82FB-5215021F52D7}" srcOrd="0" destOrd="0" presId="urn:microsoft.com/office/officeart/2008/layout/NameandTitleOrganizationalChart"/>
    <dgm:cxn modelId="{4C5E33A5-1A9E-5C4F-B48E-6E1182DC6D87}" type="presOf" srcId="{7F7186BA-4CDE-DD4A-A9AD-9BE01ADEF932}" destId="{2FB499D9-15A2-ED48-A218-FC33500BEBD4}" srcOrd="0" destOrd="0" presId="urn:microsoft.com/office/officeart/2008/layout/NameandTitleOrganizationalChart"/>
    <dgm:cxn modelId="{F081BDA8-D57A-D745-BD87-3A0A6270FB7E}" type="presOf" srcId="{4001FE05-F2F6-2541-80ED-7EE9D4646595}" destId="{725F23C3-DD83-F145-97A4-39B8B728B5E7}" srcOrd="1" destOrd="0" presId="urn:microsoft.com/office/officeart/2008/layout/NameandTitleOrganizationalChart"/>
    <dgm:cxn modelId="{9F0D82AA-7FCA-BB4E-9BB6-3F3C6E62A161}" type="presOf" srcId="{3B47F2FF-2F52-0E4E-B9C0-109058DCECE2}" destId="{7E765692-757F-354B-BBC1-878F74F8DB70}" srcOrd="0" destOrd="0" presId="urn:microsoft.com/office/officeart/2008/layout/NameandTitleOrganizationalChart"/>
    <dgm:cxn modelId="{180C3AB1-4655-E246-A3D9-4A5F9AAA974F}" type="presOf" srcId="{24009CA4-3678-7046-B81A-C1FBAFABD719}" destId="{6024D9AC-C7E2-154D-A327-62537A3283D4}" srcOrd="0" destOrd="0" presId="urn:microsoft.com/office/officeart/2008/layout/NameandTitleOrganizationalChart"/>
    <dgm:cxn modelId="{F0DD3DBD-CBF2-594C-9A62-A9F6CFA1AFFD}" srcId="{4001FE05-F2F6-2541-80ED-7EE9D4646595}" destId="{DABE2261-5EEF-634B-A91C-5D398A7293FC}" srcOrd="0" destOrd="0" parTransId="{24009CA4-3678-7046-B81A-C1FBAFABD719}" sibTransId="{2F1E091A-2174-3F4B-AD11-BEC960271FCF}"/>
    <dgm:cxn modelId="{5D4E65CE-E7EA-404D-9DBC-4ABD55D47F9C}" type="presOf" srcId="{00A96DE0-DF4E-9240-8D9F-54D3E36DA6C2}" destId="{7A8BAC0D-B94F-E549-8E5C-54E0E66B543A}" srcOrd="0" destOrd="0" presId="urn:microsoft.com/office/officeart/2008/layout/NameandTitleOrganizationalChart"/>
    <dgm:cxn modelId="{73468BCE-5ECE-1749-9853-5D4AA5E16546}" type="presOf" srcId="{DEADC4DF-A0E4-E242-B20B-BABB0F135A4C}" destId="{582C7055-DD4E-1341-B0CF-5959CA79ECE2}" srcOrd="0" destOrd="0" presId="urn:microsoft.com/office/officeart/2008/layout/NameandTitleOrganizationalChart"/>
    <dgm:cxn modelId="{CEF67DD3-9B9C-3340-91D4-4611B8D2AA37}" type="presOf" srcId="{DABE2261-5EEF-634B-A91C-5D398A7293FC}" destId="{ABE8B37F-70C5-184B-94BB-B1DCEF54EECA}" srcOrd="1" destOrd="0" presId="urn:microsoft.com/office/officeart/2008/layout/NameandTitleOrganizationalChart"/>
    <dgm:cxn modelId="{3E8469DE-1790-E443-BD1A-AAEE93FDD608}" type="presOf" srcId="{B20C53E2-1654-EF4B-9D07-14E9811D30EF}" destId="{66E0B41F-5FA1-644A-A96D-50CDF498267A}" srcOrd="0" destOrd="0" presId="urn:microsoft.com/office/officeart/2008/layout/NameandTitleOrganizationalChart"/>
    <dgm:cxn modelId="{3D3296DE-DDBC-3840-A1D7-436C7954286C}" srcId="{DABE2261-5EEF-634B-A91C-5D398A7293FC}" destId="{BE2A452A-49D8-A744-8309-F4B4F0E63981}" srcOrd="3" destOrd="0" parTransId="{3B47F2FF-2F52-0E4E-B9C0-109058DCECE2}" sibTransId="{DEADC4DF-A0E4-E242-B20B-BABB0F135A4C}"/>
    <dgm:cxn modelId="{1252C6EC-0330-F34F-865E-0EA8ED04B4FE}" type="presOf" srcId="{D472D2C5-F5A6-1E46-BDF7-0C478E186101}" destId="{A9CCE90F-E935-9C4C-AFC6-C78EC754C546}" srcOrd="0" destOrd="0" presId="urn:microsoft.com/office/officeart/2008/layout/NameandTitleOrganizationalChart"/>
    <dgm:cxn modelId="{A2A33D08-A3EC-DB46-B1FE-B4109B5602AC}" type="presParOf" srcId="{66E0B41F-5FA1-644A-A96D-50CDF498267A}" destId="{BE3707B9-75C5-554F-A6EF-2BFC006D99AD}" srcOrd="0" destOrd="0" presId="urn:microsoft.com/office/officeart/2008/layout/NameandTitleOrganizationalChart"/>
    <dgm:cxn modelId="{FDBCD297-BCC3-174A-8D6D-E12C46423E4B}" type="presParOf" srcId="{BE3707B9-75C5-554F-A6EF-2BFC006D99AD}" destId="{A1EFCA82-E533-1245-A4E0-23E4720A7175}" srcOrd="0" destOrd="0" presId="urn:microsoft.com/office/officeart/2008/layout/NameandTitleOrganizationalChart"/>
    <dgm:cxn modelId="{B1936894-4390-3D48-8C03-90062A333AA2}" type="presParOf" srcId="{A1EFCA82-E533-1245-A4E0-23E4720A7175}" destId="{5790FE44-5908-F248-99DB-3D0B4E4C9AB7}" srcOrd="0" destOrd="0" presId="urn:microsoft.com/office/officeart/2008/layout/NameandTitleOrganizationalChart"/>
    <dgm:cxn modelId="{E1F2EF18-AFA9-4444-854B-0952EEE47950}" type="presParOf" srcId="{A1EFCA82-E533-1245-A4E0-23E4720A7175}" destId="{220BD53E-71D0-4B40-AE19-619A44C0C79B}" srcOrd="1" destOrd="0" presId="urn:microsoft.com/office/officeart/2008/layout/NameandTitleOrganizationalChart"/>
    <dgm:cxn modelId="{EB9199D7-ACB1-F84C-BC9F-569233D455AC}" type="presParOf" srcId="{A1EFCA82-E533-1245-A4E0-23E4720A7175}" destId="{725F23C3-DD83-F145-97A4-39B8B728B5E7}" srcOrd="2" destOrd="0" presId="urn:microsoft.com/office/officeart/2008/layout/NameandTitleOrganizationalChart"/>
    <dgm:cxn modelId="{1CF69A76-467F-D64A-B810-D44721762D96}" type="presParOf" srcId="{BE3707B9-75C5-554F-A6EF-2BFC006D99AD}" destId="{2A91CB32-AD78-EF45-A1CA-AF179B85E8C1}" srcOrd="1" destOrd="0" presId="urn:microsoft.com/office/officeart/2008/layout/NameandTitleOrganizationalChart"/>
    <dgm:cxn modelId="{4AA409F1-00CB-8943-AB88-B3D0FD23B966}" type="presParOf" srcId="{2A91CB32-AD78-EF45-A1CA-AF179B85E8C1}" destId="{6024D9AC-C7E2-154D-A327-62537A3283D4}" srcOrd="0" destOrd="0" presId="urn:microsoft.com/office/officeart/2008/layout/NameandTitleOrganizationalChart"/>
    <dgm:cxn modelId="{7A782B34-5DAB-F241-93FE-E7BE4E894D05}" type="presParOf" srcId="{2A91CB32-AD78-EF45-A1CA-AF179B85E8C1}" destId="{5863D52C-0289-9341-AC35-1CD0B3B0E0F5}" srcOrd="1" destOrd="0" presId="urn:microsoft.com/office/officeart/2008/layout/NameandTitleOrganizationalChart"/>
    <dgm:cxn modelId="{521421FE-7548-2046-AAD4-F7FA6D61E7E7}" type="presParOf" srcId="{5863D52C-0289-9341-AC35-1CD0B3B0E0F5}" destId="{5F62A323-11E1-994C-9DA8-1BB989FAE466}" srcOrd="0" destOrd="0" presId="urn:microsoft.com/office/officeart/2008/layout/NameandTitleOrganizationalChart"/>
    <dgm:cxn modelId="{0F2CA8CE-AE29-FE41-87AF-4AE463FBC761}" type="presParOf" srcId="{5F62A323-11E1-994C-9DA8-1BB989FAE466}" destId="{0605C4AC-95EB-FC4E-A003-5260FCC26C90}" srcOrd="0" destOrd="0" presId="urn:microsoft.com/office/officeart/2008/layout/NameandTitleOrganizationalChart"/>
    <dgm:cxn modelId="{18CFBA3D-E508-1D49-9549-EE24FFB7FE98}" type="presParOf" srcId="{5F62A323-11E1-994C-9DA8-1BB989FAE466}" destId="{B0837717-0003-A04D-82FB-5215021F52D7}" srcOrd="1" destOrd="0" presId="urn:microsoft.com/office/officeart/2008/layout/NameandTitleOrganizationalChart"/>
    <dgm:cxn modelId="{AE79EA96-5714-E745-8922-3B607D0ABBAF}" type="presParOf" srcId="{5F62A323-11E1-994C-9DA8-1BB989FAE466}" destId="{ABE8B37F-70C5-184B-94BB-B1DCEF54EECA}" srcOrd="2" destOrd="0" presId="urn:microsoft.com/office/officeart/2008/layout/NameandTitleOrganizationalChart"/>
    <dgm:cxn modelId="{F7B4BCB6-09E0-F140-8A41-ACC665FB294D}" type="presParOf" srcId="{5863D52C-0289-9341-AC35-1CD0B3B0E0F5}" destId="{F2E3A4CA-98F5-C841-96B3-04BFC3EFF808}" srcOrd="1" destOrd="0" presId="urn:microsoft.com/office/officeart/2008/layout/NameandTitleOrganizationalChart"/>
    <dgm:cxn modelId="{F90E0D13-0A7B-144C-8B11-6C2EF3D498E2}" type="presParOf" srcId="{F2E3A4CA-98F5-C841-96B3-04BFC3EFF808}" destId="{3AF6517F-E0AA-CE42-A18D-823CE7E67717}" srcOrd="0" destOrd="0" presId="urn:microsoft.com/office/officeart/2008/layout/NameandTitleOrganizationalChart"/>
    <dgm:cxn modelId="{D68B6105-E6BF-8A48-AA9E-21C3A355505F}" type="presParOf" srcId="{F2E3A4CA-98F5-C841-96B3-04BFC3EFF808}" destId="{B032BC25-B7AF-F145-B791-4B8F9372EC47}" srcOrd="1" destOrd="0" presId="urn:microsoft.com/office/officeart/2008/layout/NameandTitleOrganizationalChart"/>
    <dgm:cxn modelId="{EC83E601-55CE-EA4F-BE22-BB87C38A1DF7}" type="presParOf" srcId="{B032BC25-B7AF-F145-B791-4B8F9372EC47}" destId="{6109AB15-86B0-D94E-9A7E-2456FF2D6823}" srcOrd="0" destOrd="0" presId="urn:microsoft.com/office/officeart/2008/layout/NameandTitleOrganizationalChart"/>
    <dgm:cxn modelId="{F6E3B77A-5667-8748-98F9-B1D3DC6D89CC}" type="presParOf" srcId="{6109AB15-86B0-D94E-9A7E-2456FF2D6823}" destId="{2FB499D9-15A2-ED48-A218-FC33500BEBD4}" srcOrd="0" destOrd="0" presId="urn:microsoft.com/office/officeart/2008/layout/NameandTitleOrganizationalChart"/>
    <dgm:cxn modelId="{1DD928B5-23ED-A54B-88C9-0DA829FE8431}" type="presParOf" srcId="{6109AB15-86B0-D94E-9A7E-2456FF2D6823}" destId="{C545846A-0285-8C4A-964D-E03CE91FE349}" srcOrd="1" destOrd="0" presId="urn:microsoft.com/office/officeart/2008/layout/NameandTitleOrganizationalChart"/>
    <dgm:cxn modelId="{71DFD7F5-776D-F440-83FF-40FE3B8FEEE4}" type="presParOf" srcId="{6109AB15-86B0-D94E-9A7E-2456FF2D6823}" destId="{39A3EF66-F339-4940-B597-BF6AD39C1752}" srcOrd="2" destOrd="0" presId="urn:microsoft.com/office/officeart/2008/layout/NameandTitleOrganizationalChart"/>
    <dgm:cxn modelId="{99069B70-EBE8-0746-936C-7EC59C715067}" type="presParOf" srcId="{B032BC25-B7AF-F145-B791-4B8F9372EC47}" destId="{12A07435-64F2-C147-82EF-1B879159D872}" srcOrd="1" destOrd="0" presId="urn:microsoft.com/office/officeart/2008/layout/NameandTitleOrganizationalChart"/>
    <dgm:cxn modelId="{BC522EE9-0B85-F546-8557-7FA71DFC12AF}" type="presParOf" srcId="{B032BC25-B7AF-F145-B791-4B8F9372EC47}" destId="{87CC2B34-12B0-BF49-A98F-F012E11835B8}" srcOrd="2" destOrd="0" presId="urn:microsoft.com/office/officeart/2008/layout/NameandTitleOrganizationalChart"/>
    <dgm:cxn modelId="{3B6C21EF-0621-7C4B-8B7D-AD4A939B0ED8}" type="presParOf" srcId="{F2E3A4CA-98F5-C841-96B3-04BFC3EFF808}" destId="{7A8BAC0D-B94F-E549-8E5C-54E0E66B543A}" srcOrd="2" destOrd="0" presId="urn:microsoft.com/office/officeart/2008/layout/NameandTitleOrganizationalChart"/>
    <dgm:cxn modelId="{97440F49-6E3F-884B-BFE9-4D704DEC7D52}" type="presParOf" srcId="{F2E3A4CA-98F5-C841-96B3-04BFC3EFF808}" destId="{102183B0-781A-6A4A-8502-493D14BC9011}" srcOrd="3" destOrd="0" presId="urn:microsoft.com/office/officeart/2008/layout/NameandTitleOrganizationalChart"/>
    <dgm:cxn modelId="{18652489-726D-6344-8A61-B4286603AD3B}" type="presParOf" srcId="{102183B0-781A-6A4A-8502-493D14BC9011}" destId="{943F1FF8-B5A0-294B-B590-A73AEAC10D3D}" srcOrd="0" destOrd="0" presId="urn:microsoft.com/office/officeart/2008/layout/NameandTitleOrganizationalChart"/>
    <dgm:cxn modelId="{DBCF3D79-8ADF-C24E-AA61-727BDE95B9B7}" type="presParOf" srcId="{943F1FF8-B5A0-294B-B590-A73AEAC10D3D}" destId="{A9CCE90F-E935-9C4C-AFC6-C78EC754C546}" srcOrd="0" destOrd="0" presId="urn:microsoft.com/office/officeart/2008/layout/NameandTitleOrganizationalChart"/>
    <dgm:cxn modelId="{6AA9E340-F79B-AD4B-8A5B-F4CF5C3DA13F}" type="presParOf" srcId="{943F1FF8-B5A0-294B-B590-A73AEAC10D3D}" destId="{C961309B-FDA4-A648-A087-48B5E6E9D2AC}" srcOrd="1" destOrd="0" presId="urn:microsoft.com/office/officeart/2008/layout/NameandTitleOrganizationalChart"/>
    <dgm:cxn modelId="{DAB39D48-3EE0-8745-A0B5-275978497ADE}" type="presParOf" srcId="{943F1FF8-B5A0-294B-B590-A73AEAC10D3D}" destId="{B84415C6-544F-E149-A67B-EC7B59541E6F}" srcOrd="2" destOrd="0" presId="urn:microsoft.com/office/officeart/2008/layout/NameandTitleOrganizationalChart"/>
    <dgm:cxn modelId="{85A90D47-F4DA-7E41-AAD1-B0D4E22291A1}" type="presParOf" srcId="{102183B0-781A-6A4A-8502-493D14BC9011}" destId="{72B1A925-27CB-B34C-82B5-0A5AB2E4236A}" srcOrd="1" destOrd="0" presId="urn:microsoft.com/office/officeart/2008/layout/NameandTitleOrganizationalChart"/>
    <dgm:cxn modelId="{CB2893C9-55AF-1D40-8230-A709A30B0BCF}" type="presParOf" srcId="{102183B0-781A-6A4A-8502-493D14BC9011}" destId="{E8F05A57-8263-6B41-B9A8-6C6748FAA108}" srcOrd="2" destOrd="0" presId="urn:microsoft.com/office/officeart/2008/layout/NameandTitleOrganizationalChart"/>
    <dgm:cxn modelId="{8F345B47-2937-A240-9A50-5F837AA3BEE3}" type="presParOf" srcId="{F2E3A4CA-98F5-C841-96B3-04BFC3EFF808}" destId="{33BACC54-3BF8-4E4C-8233-FE9813D38AE8}" srcOrd="4" destOrd="0" presId="urn:microsoft.com/office/officeart/2008/layout/NameandTitleOrganizationalChart"/>
    <dgm:cxn modelId="{F635DEEE-FEB7-8644-AB7E-4D9634D0D56E}" type="presParOf" srcId="{F2E3A4CA-98F5-C841-96B3-04BFC3EFF808}" destId="{4C8632AB-778E-684A-8558-3FE954C3EBEE}" srcOrd="5" destOrd="0" presId="urn:microsoft.com/office/officeart/2008/layout/NameandTitleOrganizationalChart"/>
    <dgm:cxn modelId="{6EA8FEEC-D5FC-8847-88A9-A96113A8A6C5}" type="presParOf" srcId="{4C8632AB-778E-684A-8558-3FE954C3EBEE}" destId="{CD18AA45-15D4-0941-8EF0-3443F31D5C7A}" srcOrd="0" destOrd="0" presId="urn:microsoft.com/office/officeart/2008/layout/NameandTitleOrganizationalChart"/>
    <dgm:cxn modelId="{7CC3A505-8589-BA42-B069-3D477A0F1BCF}" type="presParOf" srcId="{CD18AA45-15D4-0941-8EF0-3443F31D5C7A}" destId="{C51753C8-AB42-DB45-B99E-B3697135D00B}" srcOrd="0" destOrd="0" presId="urn:microsoft.com/office/officeart/2008/layout/NameandTitleOrganizationalChart"/>
    <dgm:cxn modelId="{9A0BA10A-5D10-A44F-A85D-C69DDA51EB3B}" type="presParOf" srcId="{CD18AA45-15D4-0941-8EF0-3443F31D5C7A}" destId="{945E467B-8D09-4A46-95DD-2CB0CDF57A89}" srcOrd="1" destOrd="0" presId="urn:microsoft.com/office/officeart/2008/layout/NameandTitleOrganizationalChart"/>
    <dgm:cxn modelId="{8A0AB185-F069-8A40-B80C-BA3F65B77C1D}" type="presParOf" srcId="{CD18AA45-15D4-0941-8EF0-3443F31D5C7A}" destId="{A1D11E53-CEE2-1346-9F22-A2D1DCD7FE58}" srcOrd="2" destOrd="0" presId="urn:microsoft.com/office/officeart/2008/layout/NameandTitleOrganizationalChart"/>
    <dgm:cxn modelId="{65C60A63-D491-A541-8FDA-2DB724C13E22}" type="presParOf" srcId="{4C8632AB-778E-684A-8558-3FE954C3EBEE}" destId="{94DDCF5E-51EE-8E47-9CB9-315646B49D00}" srcOrd="1" destOrd="0" presId="urn:microsoft.com/office/officeart/2008/layout/NameandTitleOrganizationalChart"/>
    <dgm:cxn modelId="{6ED1E0E0-AF40-924B-B5E4-63D2624182BF}" type="presParOf" srcId="{4C8632AB-778E-684A-8558-3FE954C3EBEE}" destId="{1B1AF1F7-47D0-5842-AC65-589563AB09C2}" srcOrd="2" destOrd="0" presId="urn:microsoft.com/office/officeart/2008/layout/NameandTitleOrganizationalChart"/>
    <dgm:cxn modelId="{AD3F603C-2D19-4A47-966B-98717C65BE00}" type="presParOf" srcId="{F2E3A4CA-98F5-C841-96B3-04BFC3EFF808}" destId="{7E765692-757F-354B-BBC1-878F74F8DB70}" srcOrd="6" destOrd="0" presId="urn:microsoft.com/office/officeart/2008/layout/NameandTitleOrganizationalChart"/>
    <dgm:cxn modelId="{CBD3B1BC-3DD1-BB41-8DC1-D34B659D3607}" type="presParOf" srcId="{F2E3A4CA-98F5-C841-96B3-04BFC3EFF808}" destId="{2E457CE9-DC34-1C43-8A6B-DB91D6BD7B8B}" srcOrd="7" destOrd="0" presId="urn:microsoft.com/office/officeart/2008/layout/NameandTitleOrganizationalChart"/>
    <dgm:cxn modelId="{49E68537-63BC-5442-A5AF-370149C950E1}" type="presParOf" srcId="{2E457CE9-DC34-1C43-8A6B-DB91D6BD7B8B}" destId="{F1B24ABC-35C1-5748-A946-87029DB1BF37}" srcOrd="0" destOrd="0" presId="urn:microsoft.com/office/officeart/2008/layout/NameandTitleOrganizationalChart"/>
    <dgm:cxn modelId="{B3C72E1E-A5E3-1F42-9E90-CC64E03810CA}" type="presParOf" srcId="{F1B24ABC-35C1-5748-A946-87029DB1BF37}" destId="{78AD1F3D-3FCD-124E-ABAD-F4663F34F835}" srcOrd="0" destOrd="0" presId="urn:microsoft.com/office/officeart/2008/layout/NameandTitleOrganizationalChart"/>
    <dgm:cxn modelId="{9580D658-856E-BC43-A1EC-49CC254A2B02}" type="presParOf" srcId="{F1B24ABC-35C1-5748-A946-87029DB1BF37}" destId="{582C7055-DD4E-1341-B0CF-5959CA79ECE2}" srcOrd="1" destOrd="0" presId="urn:microsoft.com/office/officeart/2008/layout/NameandTitleOrganizationalChart"/>
    <dgm:cxn modelId="{095101B6-B50C-9640-BB6A-1EB4254EA56D}" type="presParOf" srcId="{F1B24ABC-35C1-5748-A946-87029DB1BF37}" destId="{50351771-F333-E34E-BA50-F1D55DFA6152}" srcOrd="2" destOrd="0" presId="urn:microsoft.com/office/officeart/2008/layout/NameandTitleOrganizationalChart"/>
    <dgm:cxn modelId="{2666276E-0780-2F4A-9ECE-7A7F133FA496}" type="presParOf" srcId="{2E457CE9-DC34-1C43-8A6B-DB91D6BD7B8B}" destId="{EB72E54F-3855-504E-BFC3-F7F50690C5F9}" srcOrd="1" destOrd="0" presId="urn:microsoft.com/office/officeart/2008/layout/NameandTitleOrganizationalChart"/>
    <dgm:cxn modelId="{0A65684B-602C-8944-92CD-253730CE665D}" type="presParOf" srcId="{2E457CE9-DC34-1C43-8A6B-DB91D6BD7B8B}" destId="{14090CDC-E15C-3A49-819F-40B87A241E4D}" srcOrd="2" destOrd="0" presId="urn:microsoft.com/office/officeart/2008/layout/NameandTitleOrganizationalChart"/>
    <dgm:cxn modelId="{A61E3C24-67CF-434B-A4B2-8B52D0DB66AE}" type="presParOf" srcId="{5863D52C-0289-9341-AC35-1CD0B3B0E0F5}" destId="{1AB755CD-B0E9-1340-9D69-FC49E2FD0818}" srcOrd="2" destOrd="0" presId="urn:microsoft.com/office/officeart/2008/layout/NameandTitleOrganizationalChart"/>
    <dgm:cxn modelId="{04DB8E4E-9254-A941-997F-E8EC1F199EC0}" type="presParOf" srcId="{BE3707B9-75C5-554F-A6EF-2BFC006D99AD}" destId="{D245C138-69C9-5443-ABEC-97BC5EDA2018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765692-757F-354B-BBC1-878F74F8DB70}">
      <dsp:nvSpPr>
        <dsp:cNvPr id="0" name=""/>
        <dsp:cNvSpPr/>
      </dsp:nvSpPr>
      <dsp:spPr>
        <a:xfrm>
          <a:off x="2893991" y="2545672"/>
          <a:ext cx="2270944" cy="3375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247"/>
              </a:lnTo>
              <a:lnTo>
                <a:pt x="2270944" y="201247"/>
              </a:lnTo>
              <a:lnTo>
                <a:pt x="2270944" y="337576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BACC54-3BF8-4E4C-8233-FE9813D38AE8}">
      <dsp:nvSpPr>
        <dsp:cNvPr id="0" name=""/>
        <dsp:cNvSpPr/>
      </dsp:nvSpPr>
      <dsp:spPr>
        <a:xfrm>
          <a:off x="2893991" y="2545672"/>
          <a:ext cx="756981" cy="3375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247"/>
              </a:lnTo>
              <a:lnTo>
                <a:pt x="756981" y="201247"/>
              </a:lnTo>
              <a:lnTo>
                <a:pt x="756981" y="337576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8BAC0D-B94F-E549-8E5C-54E0E66B543A}">
      <dsp:nvSpPr>
        <dsp:cNvPr id="0" name=""/>
        <dsp:cNvSpPr/>
      </dsp:nvSpPr>
      <dsp:spPr>
        <a:xfrm>
          <a:off x="2137009" y="2545672"/>
          <a:ext cx="756981" cy="337576"/>
        </a:xfrm>
        <a:custGeom>
          <a:avLst/>
          <a:gdLst/>
          <a:ahLst/>
          <a:cxnLst/>
          <a:rect l="0" t="0" r="0" b="0"/>
          <a:pathLst>
            <a:path>
              <a:moveTo>
                <a:pt x="756981" y="0"/>
              </a:moveTo>
              <a:lnTo>
                <a:pt x="756981" y="201247"/>
              </a:lnTo>
              <a:lnTo>
                <a:pt x="0" y="201247"/>
              </a:lnTo>
              <a:lnTo>
                <a:pt x="0" y="337576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F6517F-E0AA-CE42-A18D-823CE7E67717}">
      <dsp:nvSpPr>
        <dsp:cNvPr id="0" name=""/>
        <dsp:cNvSpPr/>
      </dsp:nvSpPr>
      <dsp:spPr>
        <a:xfrm>
          <a:off x="623046" y="2545672"/>
          <a:ext cx="2270944" cy="337576"/>
        </a:xfrm>
        <a:custGeom>
          <a:avLst/>
          <a:gdLst/>
          <a:ahLst/>
          <a:cxnLst/>
          <a:rect l="0" t="0" r="0" b="0"/>
          <a:pathLst>
            <a:path>
              <a:moveTo>
                <a:pt x="2270944" y="0"/>
              </a:moveTo>
              <a:lnTo>
                <a:pt x="2270944" y="201247"/>
              </a:lnTo>
              <a:lnTo>
                <a:pt x="0" y="201247"/>
              </a:lnTo>
              <a:lnTo>
                <a:pt x="0" y="337576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24D9AC-C7E2-154D-A327-62537A3283D4}">
      <dsp:nvSpPr>
        <dsp:cNvPr id="0" name=""/>
        <dsp:cNvSpPr/>
      </dsp:nvSpPr>
      <dsp:spPr>
        <a:xfrm>
          <a:off x="2893991" y="1057548"/>
          <a:ext cx="160839" cy="903858"/>
        </a:xfrm>
        <a:custGeom>
          <a:avLst/>
          <a:gdLst/>
          <a:ahLst/>
          <a:cxnLst/>
          <a:rect l="0" t="0" r="0" b="0"/>
          <a:pathLst>
            <a:path>
              <a:moveTo>
                <a:pt x="160839" y="0"/>
              </a:moveTo>
              <a:lnTo>
                <a:pt x="160839" y="767529"/>
              </a:lnTo>
              <a:lnTo>
                <a:pt x="0" y="767529"/>
              </a:lnTo>
              <a:lnTo>
                <a:pt x="0" y="903858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90FE44-5908-F248-99DB-3D0B4E4C9AB7}">
      <dsp:nvSpPr>
        <dsp:cNvPr id="0" name=""/>
        <dsp:cNvSpPr/>
      </dsp:nvSpPr>
      <dsp:spPr>
        <a:xfrm>
          <a:off x="2490600" y="473281"/>
          <a:ext cx="1128459" cy="58426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82446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Power User</a:t>
          </a:r>
        </a:p>
      </dsp:txBody>
      <dsp:txXfrm>
        <a:off x="2490600" y="473281"/>
        <a:ext cx="1128459" cy="584266"/>
      </dsp:txXfrm>
    </dsp:sp>
    <dsp:sp modelId="{220BD53E-71D0-4B40-AE19-619A44C0C79B}">
      <dsp:nvSpPr>
        <dsp:cNvPr id="0" name=""/>
        <dsp:cNvSpPr/>
      </dsp:nvSpPr>
      <dsp:spPr>
        <a:xfrm>
          <a:off x="2715727" y="959762"/>
          <a:ext cx="1015613" cy="19475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UBX Python Script</a:t>
          </a:r>
        </a:p>
      </dsp:txBody>
      <dsp:txXfrm>
        <a:off x="2715727" y="959762"/>
        <a:ext cx="1015613" cy="194755"/>
      </dsp:txXfrm>
    </dsp:sp>
    <dsp:sp modelId="{0605C4AC-95EB-FC4E-A003-5260FCC26C90}">
      <dsp:nvSpPr>
        <dsp:cNvPr id="0" name=""/>
        <dsp:cNvSpPr/>
      </dsp:nvSpPr>
      <dsp:spPr>
        <a:xfrm>
          <a:off x="2329761" y="1961406"/>
          <a:ext cx="1128459" cy="58426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82446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Governor</a:t>
          </a:r>
        </a:p>
      </dsp:txBody>
      <dsp:txXfrm>
        <a:off x="2329761" y="1961406"/>
        <a:ext cx="1128459" cy="584266"/>
      </dsp:txXfrm>
    </dsp:sp>
    <dsp:sp modelId="{B0837717-0003-A04D-82FB-5215021F52D7}">
      <dsp:nvSpPr>
        <dsp:cNvPr id="0" name=""/>
        <dsp:cNvSpPr/>
      </dsp:nvSpPr>
      <dsp:spPr>
        <a:xfrm>
          <a:off x="2555453" y="2415835"/>
          <a:ext cx="1015613" cy="19475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UBX Python Engine</a:t>
          </a:r>
        </a:p>
      </dsp:txBody>
      <dsp:txXfrm>
        <a:off x="2555453" y="2415835"/>
        <a:ext cx="1015613" cy="194755"/>
      </dsp:txXfrm>
    </dsp:sp>
    <dsp:sp modelId="{2FB499D9-15A2-ED48-A218-FC33500BEBD4}">
      <dsp:nvSpPr>
        <dsp:cNvPr id="0" name=""/>
        <dsp:cNvSpPr/>
      </dsp:nvSpPr>
      <dsp:spPr>
        <a:xfrm>
          <a:off x="58817" y="2883248"/>
          <a:ext cx="1128459" cy="584266"/>
        </a:xfrm>
        <a:prstGeom prst="rect">
          <a:avLst/>
        </a:prstGeom>
        <a:gradFill rotWithShape="0">
          <a:gsLst>
            <a:gs pos="0">
              <a:schemeClr val="accent3">
                <a:hueOff val="263219"/>
                <a:satOff val="3845"/>
                <a:lumOff val="-245"/>
                <a:alphaOff val="0"/>
                <a:tint val="64000"/>
                <a:lumMod val="118000"/>
              </a:schemeClr>
            </a:gs>
            <a:gs pos="100000">
              <a:schemeClr val="accent3">
                <a:hueOff val="263219"/>
                <a:satOff val="3845"/>
                <a:lumOff val="-245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82446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Processing Node</a:t>
          </a:r>
        </a:p>
      </dsp:txBody>
      <dsp:txXfrm>
        <a:off x="58817" y="2883248"/>
        <a:ext cx="1128459" cy="584266"/>
      </dsp:txXfrm>
    </dsp:sp>
    <dsp:sp modelId="{C545846A-0285-8C4A-964D-E03CE91FE349}">
      <dsp:nvSpPr>
        <dsp:cNvPr id="0" name=""/>
        <dsp:cNvSpPr/>
      </dsp:nvSpPr>
      <dsp:spPr>
        <a:xfrm>
          <a:off x="284508" y="3337678"/>
          <a:ext cx="1015613" cy="19475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263219"/>
              <a:satOff val="3845"/>
              <a:lumOff val="-24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UBX Python Engine</a:t>
          </a:r>
        </a:p>
      </dsp:txBody>
      <dsp:txXfrm>
        <a:off x="284508" y="3337678"/>
        <a:ext cx="1015613" cy="194755"/>
      </dsp:txXfrm>
    </dsp:sp>
    <dsp:sp modelId="{A9CCE90F-E935-9C4C-AFC6-C78EC754C546}">
      <dsp:nvSpPr>
        <dsp:cNvPr id="0" name=""/>
        <dsp:cNvSpPr/>
      </dsp:nvSpPr>
      <dsp:spPr>
        <a:xfrm>
          <a:off x="1572779" y="2883248"/>
          <a:ext cx="1128459" cy="584266"/>
        </a:xfrm>
        <a:prstGeom prst="rect">
          <a:avLst/>
        </a:prstGeom>
        <a:gradFill rotWithShape="0">
          <a:gsLst>
            <a:gs pos="0">
              <a:schemeClr val="accent3">
                <a:hueOff val="526439"/>
                <a:satOff val="7689"/>
                <a:lumOff val="-490"/>
                <a:alphaOff val="0"/>
                <a:tint val="64000"/>
                <a:lumMod val="118000"/>
              </a:schemeClr>
            </a:gs>
            <a:gs pos="100000">
              <a:schemeClr val="accent3">
                <a:hueOff val="526439"/>
                <a:satOff val="7689"/>
                <a:lumOff val="-49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82446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Processing Node</a:t>
          </a:r>
        </a:p>
      </dsp:txBody>
      <dsp:txXfrm>
        <a:off x="1572779" y="2883248"/>
        <a:ext cx="1128459" cy="584266"/>
      </dsp:txXfrm>
    </dsp:sp>
    <dsp:sp modelId="{C961309B-FDA4-A648-A087-48B5E6E9D2AC}">
      <dsp:nvSpPr>
        <dsp:cNvPr id="0" name=""/>
        <dsp:cNvSpPr/>
      </dsp:nvSpPr>
      <dsp:spPr>
        <a:xfrm>
          <a:off x="1798471" y="3337678"/>
          <a:ext cx="1015613" cy="19475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526439"/>
              <a:satOff val="7689"/>
              <a:lumOff val="-49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UBX Python Engine</a:t>
          </a:r>
        </a:p>
      </dsp:txBody>
      <dsp:txXfrm>
        <a:off x="1798471" y="3337678"/>
        <a:ext cx="1015613" cy="194755"/>
      </dsp:txXfrm>
    </dsp:sp>
    <dsp:sp modelId="{C51753C8-AB42-DB45-B99E-B3697135D00B}">
      <dsp:nvSpPr>
        <dsp:cNvPr id="0" name=""/>
        <dsp:cNvSpPr/>
      </dsp:nvSpPr>
      <dsp:spPr>
        <a:xfrm>
          <a:off x="3086742" y="2883248"/>
          <a:ext cx="1128459" cy="584266"/>
        </a:xfrm>
        <a:prstGeom prst="rect">
          <a:avLst/>
        </a:prstGeom>
        <a:gradFill rotWithShape="0">
          <a:gsLst>
            <a:gs pos="0">
              <a:schemeClr val="accent3">
                <a:hueOff val="789658"/>
                <a:satOff val="11534"/>
                <a:lumOff val="-735"/>
                <a:alphaOff val="0"/>
                <a:tint val="64000"/>
                <a:lumMod val="118000"/>
              </a:schemeClr>
            </a:gs>
            <a:gs pos="100000">
              <a:schemeClr val="accent3">
                <a:hueOff val="789658"/>
                <a:satOff val="11534"/>
                <a:lumOff val="-735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82446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Processing </a:t>
          </a:r>
          <a:r>
            <a:rPr lang="en-US" sz="1700" kern="1200" dirty="0" err="1"/>
            <a:t>Noce</a:t>
          </a:r>
          <a:endParaRPr lang="en-US" sz="1700" kern="1200" dirty="0"/>
        </a:p>
      </dsp:txBody>
      <dsp:txXfrm>
        <a:off x="3086742" y="2883248"/>
        <a:ext cx="1128459" cy="584266"/>
      </dsp:txXfrm>
    </dsp:sp>
    <dsp:sp modelId="{945E467B-8D09-4A46-95DD-2CB0CDF57A89}">
      <dsp:nvSpPr>
        <dsp:cNvPr id="0" name=""/>
        <dsp:cNvSpPr/>
      </dsp:nvSpPr>
      <dsp:spPr>
        <a:xfrm>
          <a:off x="3312434" y="3337678"/>
          <a:ext cx="1015613" cy="19475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789658"/>
              <a:satOff val="11534"/>
              <a:lumOff val="-73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UBX Python Engine</a:t>
          </a:r>
        </a:p>
      </dsp:txBody>
      <dsp:txXfrm>
        <a:off x="3312434" y="3337678"/>
        <a:ext cx="1015613" cy="194755"/>
      </dsp:txXfrm>
    </dsp:sp>
    <dsp:sp modelId="{78AD1F3D-3FCD-124E-ABAD-F4663F34F835}">
      <dsp:nvSpPr>
        <dsp:cNvPr id="0" name=""/>
        <dsp:cNvSpPr/>
      </dsp:nvSpPr>
      <dsp:spPr>
        <a:xfrm>
          <a:off x="4600705" y="2883248"/>
          <a:ext cx="1128459" cy="584266"/>
        </a:xfrm>
        <a:prstGeom prst="rect">
          <a:avLst/>
        </a:prstGeom>
        <a:gradFill rotWithShape="0">
          <a:gsLst>
            <a:gs pos="0">
              <a:schemeClr val="accent3">
                <a:hueOff val="1052877"/>
                <a:satOff val="15378"/>
                <a:lumOff val="-980"/>
                <a:alphaOff val="0"/>
                <a:tint val="64000"/>
                <a:lumMod val="118000"/>
              </a:schemeClr>
            </a:gs>
            <a:gs pos="100000">
              <a:schemeClr val="accent3">
                <a:hueOff val="1052877"/>
                <a:satOff val="15378"/>
                <a:lumOff val="-98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82446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Processing Node ..</a:t>
          </a:r>
        </a:p>
      </dsp:txBody>
      <dsp:txXfrm>
        <a:off x="4600705" y="2883248"/>
        <a:ext cx="1128459" cy="584266"/>
      </dsp:txXfrm>
    </dsp:sp>
    <dsp:sp modelId="{582C7055-DD4E-1341-B0CF-5959CA79ECE2}">
      <dsp:nvSpPr>
        <dsp:cNvPr id="0" name=""/>
        <dsp:cNvSpPr/>
      </dsp:nvSpPr>
      <dsp:spPr>
        <a:xfrm>
          <a:off x="4826397" y="3337678"/>
          <a:ext cx="1015613" cy="19475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1052877"/>
              <a:satOff val="15378"/>
              <a:lumOff val="-98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UBX Python Engine</a:t>
          </a:r>
        </a:p>
      </dsp:txBody>
      <dsp:txXfrm>
        <a:off x="4826397" y="3337678"/>
        <a:ext cx="1015613" cy="1947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20BB3-3CCB-4FE5-991B-82F6BCB48AF3}" type="datetimeFigureOut">
              <a:rPr lang="en-US" smtClean="0"/>
              <a:t>2/10/20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46DE6-3336-457D-A091-FA20AC1C5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699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699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97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039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625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9797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2914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5117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892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521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087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243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2172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5780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200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0423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6476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137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4260" y="462455"/>
            <a:ext cx="10515600" cy="822263"/>
          </a:xfrm>
        </p:spPr>
        <p:txBody>
          <a:bodyPr>
            <a:normAutofit/>
          </a:bodyPr>
          <a:lstStyle>
            <a:lvl1pPr>
              <a:defRPr sz="3600">
                <a:solidFill>
                  <a:srgbClr val="D24726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5936"/>
            <a:ext cx="10515600" cy="4351338"/>
          </a:xfrm>
        </p:spPr>
        <p:txBody>
          <a:bodyPr/>
          <a:lstStyle>
            <a:lvl1pPr>
              <a:defRPr sz="1400" baseline="0">
                <a:solidFill>
                  <a:srgbClr val="595959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200" baseline="0">
                <a:solidFill>
                  <a:srgbClr val="595959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2pPr>
            <a:lvl3pPr>
              <a:defRPr sz="1200" baseline="0">
                <a:solidFill>
                  <a:srgbClr val="595959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3pPr>
            <a:lvl4pPr>
              <a:defRPr sz="1200" baseline="0">
                <a:solidFill>
                  <a:srgbClr val="595959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4pPr>
            <a:lvl5pPr>
              <a:defRPr sz="1200" baseline="0">
                <a:solidFill>
                  <a:srgbClr val="595959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2CD92-9D15-43B4-8516-073FCDAC90D4}" type="datetimeFigureOut">
              <a:rPr lang="en-US" smtClean="0"/>
              <a:t>2/10/20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1560-7126-406C-A531-3A398E8D0EE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952500" y="1284718"/>
            <a:ext cx="103632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5525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016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7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710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521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757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452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720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749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718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3" r:id="rId1"/>
    <p:sldLayoutId id="2147484324" r:id="rId2"/>
    <p:sldLayoutId id="2147484325" r:id="rId3"/>
    <p:sldLayoutId id="2147484326" r:id="rId4"/>
    <p:sldLayoutId id="2147484327" r:id="rId5"/>
    <p:sldLayoutId id="2147484328" r:id="rId6"/>
    <p:sldLayoutId id="2147484329" r:id="rId7"/>
    <p:sldLayoutId id="2147484330" r:id="rId8"/>
    <p:sldLayoutId id="2147484331" r:id="rId9"/>
    <p:sldLayoutId id="2147484332" r:id="rId10"/>
    <p:sldLayoutId id="2147484333" r:id="rId11"/>
    <p:sldLayoutId id="2147484334" r:id="rId12"/>
    <p:sldLayoutId id="2147484335" r:id="rId13"/>
    <p:sldLayoutId id="2147484336" r:id="rId14"/>
    <p:sldLayoutId id="2147484337" r:id="rId15"/>
    <p:sldLayoutId id="2147484338" r:id="rId16"/>
    <p:sldLayoutId id="2147484339" r:id="rId17"/>
    <p:sldLayoutId id="2147483661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49960" y="1507414"/>
            <a:ext cx="7295507" cy="3703320"/>
          </a:xfrm>
        </p:spPr>
        <p:txBody>
          <a:bodyPr anchor="ctr">
            <a:normAutofit/>
          </a:bodyPr>
          <a:lstStyle/>
          <a:p>
            <a:r>
              <a:rPr lang="en-US" sz="4800" dirty="0"/>
              <a:t>UBXPython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444342" y="1507414"/>
            <a:ext cx="3330781" cy="3703320"/>
          </a:xfrm>
          <a:ln w="57150">
            <a:noFill/>
          </a:ln>
        </p:spPr>
        <p:txBody>
          <a:bodyPr anchor="ctr">
            <a:normAutofit/>
          </a:bodyPr>
          <a:lstStyle/>
          <a:p>
            <a:pPr algn="r"/>
            <a:r>
              <a:rPr lang="en-US" sz="2000" dirty="0"/>
              <a:t>The new scripting engine for UBX 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2028144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E020CCF-3DD6-8D43-A732-E700DE57B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DD6BC9A-05E9-6249-81C0-B5ACC900EF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UBXPython Arch and Programming Reference document </a:t>
            </a:r>
          </a:p>
        </p:txBody>
      </p:sp>
    </p:spTree>
    <p:extLst>
      <p:ext uri="{BB962C8B-B14F-4D97-AF65-F5344CB8AC3E}">
        <p14:creationId xmlns:p14="http://schemas.microsoft.com/office/powerpoint/2010/main" val="2609009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B76E6-8E55-4532-B4C9-362459A30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 Neue Light" panose="020B0702040204020203" pitchFamily="34" charset="0"/>
                <a:ea typeface="Helvetica Neue Light" panose="020B0702040204020203" pitchFamily="34" charset="0"/>
                <a:cs typeface="Helvetica Neue" panose="020B0502040204020203" pitchFamily="34" charset="0"/>
              </a:rPr>
              <a:t>UBXPython</a:t>
            </a:r>
          </a:p>
        </p:txBody>
      </p:sp>
      <p:sp>
        <p:nvSpPr>
          <p:cNvPr id="20" name="Text 2"/>
          <p:cNvSpPr/>
          <p:nvPr/>
        </p:nvSpPr>
        <p:spPr>
          <a:xfrm>
            <a:off x="838200" y="1461299"/>
            <a:ext cx="10462846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solidFill>
                  <a:srgbClr val="D24726"/>
                </a:solidFill>
                <a:latin typeface="Helvetica Neue" panose="020B0702040204020203" pitchFamily="34" charset="0"/>
                <a:ea typeface="Helvetica Neue" panose="020B0702040204020203" pitchFamily="34" charset="0"/>
                <a:cs typeface="Helvetica Neue" panose="020B0502040204020203" pitchFamily="34" charset="0"/>
              </a:rPr>
              <a:t>Key facts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850249" y="1876796"/>
            <a:ext cx="10082794" cy="3936912"/>
          </a:xfrm>
          <a:prstGeom prst="rect">
            <a:avLst/>
          </a:prstGeom>
          <a:ln w="57150">
            <a:noFill/>
          </a:ln>
        </p:spPr>
        <p:txBody>
          <a:bodyPr vert="horz" wrap="square" lIns="91440" tIns="45720" rIns="91440" bIns="45720" numCol="1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UBXPython is the new scripting engine for the UBX big data and Analytics system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It allows end users familiar with the Python programming language to be real “power users” of the UBX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Users can now do custom prepayment analytics, reports, and slice &amp; dice operations without needing specialized domain knowledge of the UBX system or having to learn proprietary programming interfaces.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UBXPython scripts are pure python files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Users can access the rich set of exposed UBX interface by importing the “UBX” module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Users can use the entire set of python language features, flow control, built-in data types and interface with UBX module methods to build custom Analytics and slice &amp; dice apps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UBXPython also integrates NumPy natively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UBX internal  matrix data and slice &amp; dice query output data can be represented as a NumPy array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Thus allowing users to harness the power of NumPy’s data manipulation and array math tools to further slice &amp; dice UBX data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In addition to ad-hoc analysis, pre-defined analysis and reporting can also be performed through UBXPython </a:t>
            </a:r>
          </a:p>
        </p:txBody>
      </p:sp>
    </p:spTree>
    <p:extLst>
      <p:ext uri="{BB962C8B-B14F-4D97-AF65-F5344CB8AC3E}">
        <p14:creationId xmlns:p14="http://schemas.microsoft.com/office/powerpoint/2010/main" val="3748667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DA537-9EAD-4C2A-8B8C-B5471C6F5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 Neue Light" panose="020B0702040204020203" pitchFamily="34" charset="0"/>
                <a:ea typeface="Helvetica Neue Light" panose="020B0702040204020203" pitchFamily="34" charset="0"/>
                <a:cs typeface="Helvetica Neue" panose="020B0502040204020203" pitchFamily="34" charset="0"/>
              </a:rPr>
              <a:t>High level Architecture</a:t>
            </a:r>
          </a:p>
        </p:txBody>
      </p:sp>
      <p:sp>
        <p:nvSpPr>
          <p:cNvPr id="37" name="Content Placeholder 36">
            <a:extLst>
              <a:ext uri="{FF2B5EF4-FFF2-40B4-BE49-F238E27FC236}">
                <a16:creationId xmlns:a16="http://schemas.microsoft.com/office/drawing/2014/main" id="{C07979AF-06B5-0F49-83ED-63FDF33AF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8083" y="1662660"/>
            <a:ext cx="4185981" cy="3902607"/>
          </a:xfrm>
        </p:spPr>
        <p:txBody>
          <a:bodyPr>
            <a:spAutoFit/>
          </a:bodyPr>
          <a:lstStyle/>
          <a:p>
            <a:r>
              <a:rPr lang="en-US" sz="1400" dirty="0"/>
              <a:t>The Power user writes the UBX Python script</a:t>
            </a:r>
          </a:p>
          <a:p>
            <a:r>
              <a:rPr lang="en-US" sz="1400" dirty="0"/>
              <a:t>Sends it off to UBX via our web based interface</a:t>
            </a:r>
          </a:p>
          <a:p>
            <a:r>
              <a:rPr lang="en-US" sz="1400" dirty="0"/>
              <a:t>The UBXPython engine on the Governor and each of the Processing Nodes executes this script in parallel</a:t>
            </a:r>
          </a:p>
          <a:p>
            <a:r>
              <a:rPr lang="en-US" sz="1400" dirty="0"/>
              <a:t>The UBXPython engine is C++ based – and it runs an embedded Python interpreter</a:t>
            </a:r>
          </a:p>
          <a:p>
            <a:r>
              <a:rPr lang="en-US" sz="1400" dirty="0"/>
              <a:t>The embedded Python interpreter executes the Python code as calls into/back out to/from UBX C++ code</a:t>
            </a:r>
          </a:p>
          <a:p>
            <a:r>
              <a:rPr lang="en-US" sz="1400" dirty="0"/>
              <a:t>The final results are combined by the UBXPython engine on the Governor and the results to sent back to the User</a:t>
            </a:r>
          </a:p>
          <a:p>
            <a:endParaRPr lang="en-US" dirty="0"/>
          </a:p>
        </p:txBody>
      </p:sp>
      <p:graphicFrame>
        <p:nvGraphicFramePr>
          <p:cNvPr id="19" name="Diagram 18">
            <a:extLst>
              <a:ext uri="{FF2B5EF4-FFF2-40B4-BE49-F238E27FC236}">
                <a16:creationId xmlns:a16="http://schemas.microsoft.com/office/drawing/2014/main" id="{64710275-F0DA-C345-8FD2-BC94F893526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2470911"/>
              </p:ext>
            </p:extLst>
          </p:nvPr>
        </p:nvGraphicFramePr>
        <p:xfrm>
          <a:off x="5433391" y="1327965"/>
          <a:ext cx="5900828" cy="4571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" name="Oval 19">
            <a:extLst>
              <a:ext uri="{FF2B5EF4-FFF2-40B4-BE49-F238E27FC236}">
                <a16:creationId xmlns:a16="http://schemas.microsoft.com/office/drawing/2014/main" id="{4C13A5B3-FABB-C543-B9BC-D748B171F60A}"/>
              </a:ext>
            </a:extLst>
          </p:cNvPr>
          <p:cNvSpPr/>
          <p:nvPr/>
        </p:nvSpPr>
        <p:spPr>
          <a:xfrm>
            <a:off x="4712953" y="2910596"/>
            <a:ext cx="7341704" cy="3263348"/>
          </a:xfrm>
          <a:prstGeom prst="ellipse">
            <a:avLst/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9BDE911-F814-3845-A2F3-2A050EF3D495}"/>
              </a:ext>
            </a:extLst>
          </p:cNvPr>
          <p:cNvSpPr txBox="1"/>
          <p:nvPr/>
        </p:nvSpPr>
        <p:spPr>
          <a:xfrm flipH="1">
            <a:off x="8130954" y="5242101"/>
            <a:ext cx="950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UBX System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2955E70-9654-DE48-A7E8-0AE38B25AD24}"/>
              </a:ext>
            </a:extLst>
          </p:cNvPr>
          <p:cNvCxnSpPr/>
          <p:nvPr/>
        </p:nvCxnSpPr>
        <p:spPr>
          <a:xfrm>
            <a:off x="10495722" y="5060673"/>
            <a:ext cx="1033670" cy="0"/>
          </a:xfrm>
          <a:prstGeom prst="line">
            <a:avLst/>
          </a:prstGeom>
          <a:ln w="25400" cmpd="sng">
            <a:gradFill>
              <a:gsLst>
                <a:gs pos="69375">
                  <a:schemeClr val="tx1">
                    <a:lumMod val="85000"/>
                    <a:lumOff val="15000"/>
                  </a:schemeClr>
                </a:gs>
                <a:gs pos="64750">
                  <a:srgbClr val="B5C7E7"/>
                </a:gs>
                <a:gs pos="55500">
                  <a:srgbClr val="BECEEA"/>
                </a:gs>
                <a:gs pos="37000">
                  <a:srgbClr val="D1DCF0"/>
                </a:gs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3866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B76E6-8E55-4532-B4C9-362459A30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 Neue Light" panose="020B0702040204020203" pitchFamily="34" charset="0"/>
                <a:ea typeface="Helvetica Neue Light" panose="020B0702040204020203" pitchFamily="34" charset="0"/>
                <a:cs typeface="Helvetica Neue" panose="020B0502040204020203" pitchFamily="34" charset="0"/>
              </a:rPr>
              <a:t>UBXPython</a:t>
            </a:r>
          </a:p>
        </p:txBody>
      </p:sp>
      <p:sp>
        <p:nvSpPr>
          <p:cNvPr id="20" name="Text 2"/>
          <p:cNvSpPr/>
          <p:nvPr/>
        </p:nvSpPr>
        <p:spPr>
          <a:xfrm>
            <a:off x="838200" y="1461299"/>
            <a:ext cx="10462846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solidFill>
                  <a:srgbClr val="D24726"/>
                </a:solidFill>
                <a:latin typeface="Helvetica Neue" panose="020B0702040204020203" pitchFamily="34" charset="0"/>
                <a:ea typeface="Helvetica Neue" panose="020B0702040204020203" pitchFamily="34" charset="0"/>
                <a:cs typeface="Helvetica Neue" panose="020B0502040204020203" pitchFamily="34" charset="0"/>
              </a:rPr>
              <a:t>New in version 3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850249" y="1876796"/>
            <a:ext cx="10082794" cy="4898842"/>
          </a:xfrm>
          <a:prstGeom prst="rect">
            <a:avLst/>
          </a:prstGeom>
          <a:ln w="57150">
            <a:noFill/>
          </a:ln>
        </p:spPr>
        <p:txBody>
          <a:bodyPr vert="horz" wrap="square" lIns="91440" tIns="45720" rIns="91440" bIns="45720" numCol="1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Support for multiple “map-reduce” steps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Our UBX system operates as a highly optimized map-reduce system with compute Nodes and aggregating reducers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Typically we expose this to the script power user by way of ”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parallelOn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()” and “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parallelOff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” commands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All code within the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parallelOn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 and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parallelOff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 lines are executed on the compute Nodes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Code outside of these are executed on the Aggregator node (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SysGovernor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)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All variables from Nodes are aggregated in the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SysGovernor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 as soon as a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parallelOff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 is encountered.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Typically – we have one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parallelOn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 and one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parallelOff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 block in a script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We now have support for multiple parallel blocks in the script 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Enables intermediate aggregation of variable before continuing processing on compute Nodes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Support for “explicit” aggregation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In addition to implicit aggregation of all variables in a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parallelOff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, we can have targeted, explicit aggregation now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This is accomplished by the new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SendAggregate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(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varName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) command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This command sends just the variable value over to the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SysGovernor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 to be aggregated </a:t>
            </a:r>
          </a:p>
        </p:txBody>
      </p:sp>
    </p:spTree>
    <p:extLst>
      <p:ext uri="{BB962C8B-B14F-4D97-AF65-F5344CB8AC3E}">
        <p14:creationId xmlns:p14="http://schemas.microsoft.com/office/powerpoint/2010/main" val="1406788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B76E6-8E55-4532-B4C9-362459A30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 Neue Light" panose="020B0702040204020203" pitchFamily="34" charset="0"/>
                <a:ea typeface="Helvetica Neue Light" panose="020B0702040204020203" pitchFamily="34" charset="0"/>
                <a:cs typeface="Helvetica Neue" panose="020B0502040204020203" pitchFamily="34" charset="0"/>
              </a:rPr>
              <a:t>UBXPython</a:t>
            </a:r>
          </a:p>
        </p:txBody>
      </p:sp>
      <p:sp>
        <p:nvSpPr>
          <p:cNvPr id="20" name="Text 2"/>
          <p:cNvSpPr/>
          <p:nvPr/>
        </p:nvSpPr>
        <p:spPr>
          <a:xfrm>
            <a:off x="838200" y="1461299"/>
            <a:ext cx="10462846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solidFill>
                  <a:srgbClr val="D24726"/>
                </a:solidFill>
                <a:latin typeface="Helvetica Neue" panose="020B0702040204020203" pitchFamily="34" charset="0"/>
                <a:ea typeface="Helvetica Neue" panose="020B0702040204020203" pitchFamily="34" charset="0"/>
                <a:cs typeface="Helvetica Neue" panose="020B0502040204020203" pitchFamily="34" charset="0"/>
              </a:rPr>
              <a:t>New in </a:t>
            </a:r>
            <a:r>
              <a:rPr lang="en-US" sz="1400">
                <a:solidFill>
                  <a:srgbClr val="D24726"/>
                </a:solidFill>
                <a:latin typeface="Helvetica Neue" panose="020B0702040204020203" pitchFamily="34" charset="0"/>
                <a:ea typeface="Helvetica Neue" panose="020B0702040204020203" pitchFamily="34" charset="0"/>
                <a:cs typeface="Helvetica Neue" panose="020B0502040204020203" pitchFamily="34" charset="0"/>
              </a:rPr>
              <a:t>version 3 - cont.</a:t>
            </a:r>
            <a:endParaRPr lang="en-US" sz="1400" dirty="0">
              <a:solidFill>
                <a:srgbClr val="D24726"/>
              </a:solidFill>
              <a:latin typeface="Helvetica Neue" panose="020B0702040204020203" pitchFamily="34" charset="0"/>
              <a:ea typeface="Helvetica Neue" panose="020B0702040204020203" pitchFamily="34" charset="0"/>
              <a:cs typeface="Helvetica Neue" panose="020B0502040204020203" pitchFamily="34" charset="0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850249" y="1876796"/>
            <a:ext cx="10082794" cy="5222007"/>
          </a:xfrm>
          <a:prstGeom prst="rect">
            <a:avLst/>
          </a:prstGeom>
          <a:ln w="57150">
            <a:noFill/>
          </a:ln>
        </p:spPr>
        <p:txBody>
          <a:bodyPr vert="horz" wrap="square" lIns="91440" tIns="45720" rIns="91440" bIns="45720" numCol="1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Support for “customized” aggregation of standard Python containers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Python dictionary 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The user can define Python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dict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 with key/values 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The values can have dissimilar types (int, string, lists)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These are aggregated on a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paralleOff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 by default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Can also work with a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SendAggregate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 command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Python lists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Same as above – can have with dissimilar types 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Works by aggregating values as default for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parallelOff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ea typeface="Helvetica Neue" panose="020B0502040204020203" pitchFamily="34" charset="0"/>
              <a:cs typeface="Helvetica Neue Light" panose="020B0402040204020203" pitchFamily="34" charset="0"/>
            </a:endParaRP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Works similarly with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SendAggregate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 command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There is a new command that applied to lists: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SendAppend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(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varName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) – the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vaiues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 from each node are “appended” to the list and sent back to the Nodes to continue processing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Python sets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Support for standard Python sets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Can have members of dissimilar types 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Support for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paralleOff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,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SendAggregate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 and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SendAppend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Helvetica Neue" panose="020B0502040204020203" pitchFamily="34" charset="0"/>
                <a:cs typeface="Helvetica Neue Light" panose="020B0402040204020203" pitchFamily="34" charset="0"/>
              </a:rPr>
              <a:t> commands</a:t>
            </a:r>
          </a:p>
        </p:txBody>
      </p:sp>
    </p:spTree>
    <p:extLst>
      <p:ext uri="{BB962C8B-B14F-4D97-AF65-F5344CB8AC3E}">
        <p14:creationId xmlns:p14="http://schemas.microsoft.com/office/powerpoint/2010/main" val="2509000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B76E6-8E55-4532-B4C9-362459A30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249" y="179276"/>
            <a:ext cx="9520158" cy="1049235"/>
          </a:xfrm>
        </p:spPr>
        <p:txBody>
          <a:bodyPr/>
          <a:lstStyle/>
          <a:p>
            <a:r>
              <a:rPr lang="en-US" dirty="0">
                <a:latin typeface="Helvetica Neue Light" panose="020B0702040204020203" pitchFamily="34" charset="0"/>
                <a:ea typeface="Helvetica Neue Light" panose="020B0702040204020203" pitchFamily="34" charset="0"/>
                <a:cs typeface="Helvetica Neue" panose="020B0502040204020203" pitchFamily="34" charset="0"/>
              </a:rPr>
              <a:t>Typical UBXPython Program structure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7B6507-6AE1-114E-B409-ED17F8055C3B}"/>
              </a:ext>
            </a:extLst>
          </p:cNvPr>
          <p:cNvSpPr txBox="1"/>
          <p:nvPr/>
        </p:nvSpPr>
        <p:spPr>
          <a:xfrm>
            <a:off x="1171026" y="1228511"/>
            <a:ext cx="9828277" cy="5770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# import the entire UBX module </a:t>
            </a:r>
          </a:p>
          <a:p>
            <a:r>
              <a:rPr lang="en-US" sz="1200" b="1" dirty="0"/>
              <a:t># and also import any other packages needed, e.g. NumPy</a:t>
            </a:r>
          </a:p>
          <a:p>
            <a:endParaRPr lang="en-US" sz="1200" dirty="0"/>
          </a:p>
          <a:p>
            <a:r>
              <a:rPr lang="en-US" sz="1050" i="1" dirty="0"/>
              <a:t>﻿from </a:t>
            </a:r>
            <a:r>
              <a:rPr lang="en-US" sz="1050" i="1" dirty="0" err="1"/>
              <a:t>UBXMod</a:t>
            </a:r>
            <a:r>
              <a:rPr lang="en-US" sz="1050" i="1" dirty="0"/>
              <a:t> import *</a:t>
            </a:r>
          </a:p>
          <a:p>
            <a:r>
              <a:rPr lang="en-US" sz="1050" i="1" dirty="0"/>
              <a:t>import </a:t>
            </a:r>
            <a:r>
              <a:rPr lang="en-US" sz="1050" i="1" dirty="0" err="1"/>
              <a:t>numpy</a:t>
            </a:r>
            <a:r>
              <a:rPr lang="en-US" sz="1050" i="1" dirty="0"/>
              <a:t> as np</a:t>
            </a:r>
          </a:p>
          <a:p>
            <a:r>
              <a:rPr lang="en-US" sz="1200" dirty="0"/>
              <a:t> </a:t>
            </a:r>
          </a:p>
          <a:p>
            <a:r>
              <a:rPr lang="en-US" sz="1200" b="1" dirty="0"/>
              <a:t># define a function</a:t>
            </a:r>
          </a:p>
          <a:p>
            <a:r>
              <a:rPr lang="en-US" sz="1200" dirty="0"/>
              <a:t> </a:t>
            </a:r>
          </a:p>
          <a:p>
            <a:r>
              <a:rPr lang="en-US" sz="1050" i="1" dirty="0"/>
              <a:t>def </a:t>
            </a:r>
            <a:r>
              <a:rPr lang="en-US" sz="1050" i="1" dirty="0" err="1"/>
              <a:t>aFunc</a:t>
            </a:r>
            <a:r>
              <a:rPr lang="en-US" sz="1050" i="1" dirty="0"/>
              <a:t>():</a:t>
            </a:r>
          </a:p>
          <a:p>
            <a:r>
              <a:rPr lang="en-US" sz="1050" i="1" dirty="0"/>
              <a:t>    print "inside </a:t>
            </a:r>
            <a:r>
              <a:rPr lang="en-US" sz="1050" i="1" dirty="0" err="1"/>
              <a:t>aFunc</a:t>
            </a:r>
            <a:r>
              <a:rPr lang="en-US" sz="1050" i="1" dirty="0"/>
              <a:t>()"</a:t>
            </a:r>
          </a:p>
          <a:p>
            <a:r>
              <a:rPr lang="en-US" sz="1050" i="1" dirty="0"/>
              <a:t>    # body of function, e.g. Load a File</a:t>
            </a:r>
          </a:p>
          <a:p>
            <a:r>
              <a:rPr lang="en-US" sz="1050" i="1" dirty="0"/>
              <a:t>    </a:t>
            </a:r>
            <a:r>
              <a:rPr lang="en-US" sz="1050" i="1" dirty="0" err="1"/>
              <a:t>aFileObj</a:t>
            </a:r>
            <a:r>
              <a:rPr lang="en-US" sz="1050" i="1" dirty="0"/>
              <a:t> = </a:t>
            </a:r>
            <a:r>
              <a:rPr lang="en-US" sz="1050" i="1" dirty="0" err="1"/>
              <a:t>UBX.Load</a:t>
            </a:r>
            <a:r>
              <a:rPr lang="en-US" sz="1050" i="1" dirty="0"/>
              <a:t>(“filename”)</a:t>
            </a:r>
          </a:p>
          <a:p>
            <a:r>
              <a:rPr lang="en-US" sz="1050" i="1" dirty="0"/>
              <a:t>    return </a:t>
            </a:r>
            <a:r>
              <a:rPr lang="en-US" sz="1050" i="1" dirty="0" err="1"/>
              <a:t>aFileObject</a:t>
            </a:r>
            <a:endParaRPr lang="en-US" sz="1050" i="1" dirty="0"/>
          </a:p>
          <a:p>
            <a:r>
              <a:rPr lang="en-US" sz="1200" dirty="0"/>
              <a:t> </a:t>
            </a:r>
          </a:p>
          <a:p>
            <a:r>
              <a:rPr lang="en-US" sz="1200" dirty="0"/>
              <a:t> </a:t>
            </a:r>
          </a:p>
          <a:p>
            <a:r>
              <a:rPr lang="en-US" sz="1200" b="1" dirty="0"/>
              <a:t>#start main body of script </a:t>
            </a:r>
          </a:p>
          <a:p>
            <a:r>
              <a:rPr lang="en-US" sz="1200" b="1" dirty="0"/>
              <a:t># include any python language elements, variable declaration, manipulations</a:t>
            </a:r>
          </a:p>
          <a:p>
            <a:r>
              <a:rPr lang="en-US" sz="1200" b="1" dirty="0"/>
              <a:t># including lists, </a:t>
            </a:r>
            <a:r>
              <a:rPr lang="en-US" sz="1200" b="1" dirty="0" err="1"/>
              <a:t>dicts</a:t>
            </a:r>
            <a:r>
              <a:rPr lang="en-US" sz="1200" b="1" dirty="0"/>
              <a:t>, etc.</a:t>
            </a:r>
          </a:p>
          <a:p>
            <a:r>
              <a:rPr lang="en-US" sz="1200" dirty="0"/>
              <a:t> </a:t>
            </a:r>
          </a:p>
          <a:p>
            <a:r>
              <a:rPr lang="en-US" sz="1200" b="1" dirty="0"/>
              <a:t># Parallel section – define and manipulate UB Objects </a:t>
            </a:r>
          </a:p>
          <a:p>
            <a:r>
              <a:rPr lang="en-US" sz="1050" i="1" dirty="0" err="1"/>
              <a:t>ubPy.ParallelOn</a:t>
            </a:r>
            <a:r>
              <a:rPr lang="en-US" sz="1050" i="1" dirty="0"/>
              <a:t>()</a:t>
            </a:r>
          </a:p>
          <a:p>
            <a:r>
              <a:rPr lang="en-US" sz="1200" dirty="0"/>
              <a:t> </a:t>
            </a:r>
          </a:p>
          <a:p>
            <a:r>
              <a:rPr lang="en-US" sz="1200" b="1" dirty="0"/>
              <a:t># e.g.</a:t>
            </a:r>
          </a:p>
          <a:p>
            <a:r>
              <a:rPr lang="en-US" sz="1050" i="1" dirty="0" err="1"/>
              <a:t>aUBFileObject</a:t>
            </a:r>
            <a:r>
              <a:rPr lang="en-US" sz="1050" i="1" dirty="0"/>
              <a:t> = </a:t>
            </a:r>
            <a:r>
              <a:rPr lang="en-US" sz="1050" i="1" dirty="0" err="1"/>
              <a:t>aFunc</a:t>
            </a:r>
            <a:r>
              <a:rPr lang="en-US" sz="1050" i="1" dirty="0"/>
              <a:t>()</a:t>
            </a:r>
          </a:p>
          <a:p>
            <a:r>
              <a:rPr lang="en-US" sz="1200" dirty="0"/>
              <a:t> </a:t>
            </a:r>
          </a:p>
          <a:p>
            <a:r>
              <a:rPr lang="en-US" sz="1200" b="1" dirty="0"/>
              <a:t>#manipulate UB object, e.g. do queries, assign to variables </a:t>
            </a:r>
          </a:p>
          <a:p>
            <a:r>
              <a:rPr lang="en-US" sz="1200" b="1" dirty="0"/>
              <a:t># do </a:t>
            </a:r>
            <a:r>
              <a:rPr lang="en-US" sz="1200" b="1" dirty="0" err="1"/>
              <a:t>numpy</a:t>
            </a:r>
            <a:r>
              <a:rPr lang="en-US" sz="1200" b="1" dirty="0"/>
              <a:t> math with returned objects, </a:t>
            </a:r>
            <a:r>
              <a:rPr lang="en-US" sz="1200" b="1" dirty="0" err="1"/>
              <a:t>etc</a:t>
            </a:r>
            <a:r>
              <a:rPr lang="en-US" sz="1200" b="1" dirty="0"/>
              <a:t> </a:t>
            </a:r>
          </a:p>
          <a:p>
            <a:r>
              <a:rPr lang="en-US" sz="1200" dirty="0"/>
              <a:t> </a:t>
            </a:r>
          </a:p>
          <a:p>
            <a:r>
              <a:rPr lang="en-US" sz="1050" i="1" dirty="0" err="1"/>
              <a:t>ubPy.ParallelOff</a:t>
            </a:r>
            <a:r>
              <a:rPr lang="en-US" sz="1050" i="1" dirty="0"/>
              <a:t>()</a:t>
            </a:r>
          </a:p>
          <a:p>
            <a:r>
              <a:rPr lang="en-US" sz="1200" dirty="0"/>
              <a:t> </a:t>
            </a:r>
          </a:p>
          <a:p>
            <a:r>
              <a:rPr lang="en-US" sz="1200" b="1" dirty="0"/>
              <a:t># do regular post parallel aggregation statements to be executed at the Governor</a:t>
            </a:r>
          </a:p>
          <a:p>
            <a:r>
              <a:rPr lang="en-US" sz="1200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13526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B76E6-8E55-4532-B4C9-362459A30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249" y="179277"/>
            <a:ext cx="8307003" cy="553534"/>
          </a:xfrm>
        </p:spPr>
        <p:txBody>
          <a:bodyPr/>
          <a:lstStyle/>
          <a:p>
            <a:r>
              <a:rPr lang="en-US" sz="3200" dirty="0">
                <a:latin typeface="Helvetica Neue Light" panose="020B0702040204020203" pitchFamily="34" charset="0"/>
                <a:ea typeface="Helvetica Neue Light" panose="020B0702040204020203" pitchFamily="34" charset="0"/>
                <a:cs typeface="Helvetica Neue" panose="020B0502040204020203" pitchFamily="34" charset="0"/>
              </a:rPr>
              <a:t>A Simple Example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7B6507-6AE1-114E-B409-ED17F8055C3B}"/>
              </a:ext>
            </a:extLst>
          </p:cNvPr>
          <p:cNvSpPr txBox="1"/>
          <p:nvPr/>
        </p:nvSpPr>
        <p:spPr>
          <a:xfrm>
            <a:off x="850249" y="980660"/>
            <a:ext cx="9828277" cy="5986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# import the entire UBX module </a:t>
            </a:r>
          </a:p>
          <a:p>
            <a:r>
              <a:rPr lang="en-US" sz="1000" b="1" dirty="0"/>
              <a:t># and also import any other packages needed, e.g. NumPy</a:t>
            </a:r>
          </a:p>
          <a:p>
            <a:endParaRPr lang="en-US" sz="1000" dirty="0"/>
          </a:p>
          <a:p>
            <a:r>
              <a:rPr lang="en-US" sz="800" i="1" dirty="0"/>
              <a:t>﻿from </a:t>
            </a:r>
            <a:r>
              <a:rPr lang="en-US" sz="800" i="1" dirty="0" err="1"/>
              <a:t>UBXMod</a:t>
            </a:r>
            <a:r>
              <a:rPr lang="en-US" sz="800" i="1" dirty="0"/>
              <a:t> import *</a:t>
            </a:r>
          </a:p>
          <a:p>
            <a:r>
              <a:rPr lang="en-US" sz="800" i="1" dirty="0"/>
              <a:t>import </a:t>
            </a:r>
            <a:r>
              <a:rPr lang="en-US" sz="800" i="1" dirty="0" err="1"/>
              <a:t>numpy</a:t>
            </a:r>
            <a:r>
              <a:rPr lang="en-US" sz="800" i="1" dirty="0"/>
              <a:t> as np</a:t>
            </a:r>
          </a:p>
          <a:p>
            <a:r>
              <a:rPr lang="en-US" sz="1000" dirty="0"/>
              <a:t> </a:t>
            </a:r>
          </a:p>
          <a:p>
            <a:r>
              <a:rPr lang="en-US" sz="1000" b="1" dirty="0"/>
              <a:t># start main body</a:t>
            </a:r>
          </a:p>
          <a:p>
            <a:r>
              <a:rPr lang="en-US" sz="1000" dirty="0"/>
              <a:t> </a:t>
            </a:r>
          </a:p>
          <a:p>
            <a:r>
              <a:rPr lang="en-US" sz="800" i="1" dirty="0" err="1"/>
              <a:t>ubPy.parallelOn</a:t>
            </a:r>
            <a:r>
              <a:rPr lang="en-US" sz="800" i="1" dirty="0"/>
              <a:t>()</a:t>
            </a:r>
          </a:p>
          <a:p>
            <a:endParaRPr lang="en-US" sz="800" i="1" dirty="0"/>
          </a:p>
          <a:p>
            <a:r>
              <a:rPr lang="en-US" sz="800" b="1" dirty="0"/>
              <a:t># Load two input data </a:t>
            </a:r>
            <a:endParaRPr lang="en-US" sz="800" i="1" dirty="0"/>
          </a:p>
          <a:p>
            <a:r>
              <a:rPr lang="en-US" sz="800" i="1" dirty="0"/>
              <a:t>fileObj1 = </a:t>
            </a:r>
            <a:r>
              <a:rPr lang="en-US" sz="800" i="1" dirty="0" err="1"/>
              <a:t>ubPy.Load</a:t>
            </a:r>
            <a:r>
              <a:rPr lang="en-US" sz="800" i="1" dirty="0"/>
              <a:t>("fh_arm_io_pdb_201804")</a:t>
            </a:r>
          </a:p>
          <a:p>
            <a:r>
              <a:rPr lang="en-US" sz="800" i="1" dirty="0"/>
              <a:t>fileObj2 = </a:t>
            </a:r>
            <a:r>
              <a:rPr lang="en-US" sz="800" i="1" dirty="0" err="1"/>
              <a:t>ubPy.Load</a:t>
            </a:r>
            <a:r>
              <a:rPr lang="en-US" sz="800" i="1" dirty="0"/>
              <a:t>("fh_arm_gen_ati_ext1")</a:t>
            </a:r>
          </a:p>
          <a:p>
            <a:endParaRPr lang="en-US" sz="800" i="1" dirty="0"/>
          </a:p>
          <a:p>
            <a:r>
              <a:rPr lang="en-US" sz="800" b="1" dirty="0"/>
              <a:t># define the merge params – inputs, fields to merge on, type of merge, </a:t>
            </a:r>
            <a:r>
              <a:rPr lang="en-US" sz="800" b="1" dirty="0" err="1"/>
              <a:t>etc</a:t>
            </a:r>
            <a:endParaRPr lang="en-US" sz="800" i="1" dirty="0"/>
          </a:p>
          <a:p>
            <a:r>
              <a:rPr lang="en-US" sz="800" i="1" dirty="0" err="1"/>
              <a:t>inputList</a:t>
            </a:r>
            <a:r>
              <a:rPr lang="en-US" sz="800" i="1" dirty="0"/>
              <a:t> = [fileObj2, fileObj1]</a:t>
            </a:r>
          </a:p>
          <a:p>
            <a:r>
              <a:rPr lang="en-US" sz="800" i="1" dirty="0" err="1"/>
              <a:t>lookupList</a:t>
            </a:r>
            <a:r>
              <a:rPr lang="en-US" sz="800" i="1" dirty="0"/>
              <a:t> = [fileObj1, fileObj2]</a:t>
            </a:r>
          </a:p>
          <a:p>
            <a:r>
              <a:rPr lang="en-US" sz="800" i="1" dirty="0" err="1"/>
              <a:t>byFieldList</a:t>
            </a:r>
            <a:r>
              <a:rPr lang="en-US" sz="800" i="1" dirty="0"/>
              <a:t> = ['</a:t>
            </a:r>
            <a:r>
              <a:rPr lang="en-US" sz="800" i="1" dirty="0" err="1"/>
              <a:t>poolno</a:t>
            </a:r>
            <a:r>
              <a:rPr lang="en-US" sz="800" i="1" dirty="0"/>
              <a:t>', ['</a:t>
            </a:r>
            <a:r>
              <a:rPr lang="en-US" sz="800" i="1" dirty="0" err="1"/>
              <a:t>poolno</a:t>
            </a:r>
            <a:r>
              <a:rPr lang="en-US" sz="800" i="1" dirty="0"/>
              <a:t>', '</a:t>
            </a:r>
            <a:r>
              <a:rPr lang="en-US" sz="800" i="1" dirty="0" err="1"/>
              <a:t>firstpi</a:t>
            </a:r>
            <a:r>
              <a:rPr lang="en-US" sz="800" i="1" dirty="0"/>
              <a:t>’]]</a:t>
            </a:r>
          </a:p>
          <a:p>
            <a:endParaRPr lang="en-US" sz="800" i="1" dirty="0"/>
          </a:p>
          <a:p>
            <a:r>
              <a:rPr lang="en-US" sz="800" i="1" dirty="0" err="1"/>
              <a:t>dictMergeParams</a:t>
            </a:r>
            <a:r>
              <a:rPr lang="en-US" sz="800" i="1" dirty="0"/>
              <a:t> = {'inputs': </a:t>
            </a:r>
            <a:r>
              <a:rPr lang="en-US" sz="800" i="1" dirty="0" err="1"/>
              <a:t>inputList</a:t>
            </a:r>
            <a:r>
              <a:rPr lang="en-US" sz="800" i="1" dirty="0"/>
              <a:t>, '</a:t>
            </a:r>
            <a:r>
              <a:rPr lang="en-US" sz="800" i="1" dirty="0" err="1"/>
              <a:t>byFields</a:t>
            </a:r>
            <a:r>
              <a:rPr lang="en-US" sz="800" i="1" dirty="0"/>
              <a:t>': </a:t>
            </a:r>
            <a:r>
              <a:rPr lang="en-US" sz="800" i="1" dirty="0" err="1"/>
              <a:t>byFieldList</a:t>
            </a:r>
            <a:r>
              <a:rPr lang="en-US" sz="800" i="1" dirty="0"/>
              <a:t>, 'mode': 'outer’ }</a:t>
            </a:r>
          </a:p>
          <a:p>
            <a:endParaRPr lang="en-US" sz="800" i="1" dirty="0"/>
          </a:p>
          <a:p>
            <a:r>
              <a:rPr lang="en-US" sz="800" b="1" dirty="0"/>
              <a:t># do the actual merge and create the Merge Obj</a:t>
            </a:r>
            <a:endParaRPr lang="en-US" sz="800" i="1" dirty="0"/>
          </a:p>
          <a:p>
            <a:r>
              <a:rPr lang="en-US" sz="800" i="1" dirty="0" err="1"/>
              <a:t>theMergeObj</a:t>
            </a:r>
            <a:r>
              <a:rPr lang="en-US" sz="800" i="1" dirty="0"/>
              <a:t> = </a:t>
            </a:r>
            <a:r>
              <a:rPr lang="en-US" sz="800" i="1" dirty="0" err="1"/>
              <a:t>ubPy.Merge</a:t>
            </a:r>
            <a:r>
              <a:rPr lang="en-US" sz="800" i="1" dirty="0"/>
              <a:t>(</a:t>
            </a:r>
            <a:r>
              <a:rPr lang="en-US" sz="800" i="1" dirty="0" err="1"/>
              <a:t>dictMergeParams</a:t>
            </a:r>
            <a:r>
              <a:rPr lang="en-US" sz="800" i="1" dirty="0"/>
              <a:t>)</a:t>
            </a:r>
          </a:p>
          <a:p>
            <a:endParaRPr lang="en-US" sz="800" i="1" dirty="0"/>
          </a:p>
          <a:p>
            <a:r>
              <a:rPr lang="en-US" sz="800" b="1" dirty="0"/>
              <a:t># define an </a:t>
            </a:r>
            <a:r>
              <a:rPr lang="en-US" sz="800" b="1" dirty="0" err="1"/>
              <a:t>OutputObj</a:t>
            </a:r>
            <a:r>
              <a:rPr lang="en-US" sz="800" b="1" dirty="0"/>
              <a:t> – typically a output file with the specified table name to be written from the </a:t>
            </a:r>
            <a:r>
              <a:rPr lang="en-US" sz="800" b="1" dirty="0" err="1"/>
              <a:t>MergeObj</a:t>
            </a:r>
            <a:endParaRPr lang="en-US" sz="800" i="1" dirty="0"/>
          </a:p>
          <a:p>
            <a:r>
              <a:rPr lang="en-US" sz="800" i="1" dirty="0" err="1"/>
              <a:t>dictOutputParams</a:t>
            </a:r>
            <a:r>
              <a:rPr lang="en-US" sz="800" i="1" dirty="0"/>
              <a:t> = {"table": "fh_arm_io_pdb_ext5_test"</a:t>
            </a:r>
          </a:p>
          <a:p>
            <a:endParaRPr lang="en-US" sz="800" i="1" dirty="0"/>
          </a:p>
          <a:p>
            <a:r>
              <a:rPr lang="en-US" sz="800" i="1" dirty="0" err="1"/>
              <a:t>oStatus</a:t>
            </a:r>
            <a:r>
              <a:rPr lang="en-US" sz="800" i="1" dirty="0"/>
              <a:t> = </a:t>
            </a:r>
            <a:r>
              <a:rPr lang="en-US" sz="800" i="1" dirty="0" err="1"/>
              <a:t>ubPy.Output</a:t>
            </a:r>
            <a:r>
              <a:rPr lang="en-US" sz="800" i="1" dirty="0"/>
              <a:t> (</a:t>
            </a:r>
            <a:r>
              <a:rPr lang="en-US" sz="800" i="1" dirty="0" err="1"/>
              <a:t>theMergeObj</a:t>
            </a:r>
            <a:r>
              <a:rPr lang="en-US" sz="800" i="1" dirty="0"/>
              <a:t>, </a:t>
            </a:r>
            <a:r>
              <a:rPr lang="en-US" sz="800" i="1" dirty="0" err="1"/>
              <a:t>dictOutputParams</a:t>
            </a:r>
            <a:r>
              <a:rPr lang="en-US" sz="800" i="1" dirty="0"/>
              <a:t>)</a:t>
            </a:r>
          </a:p>
          <a:p>
            <a:endParaRPr lang="en-US" sz="800" i="1" dirty="0"/>
          </a:p>
          <a:p>
            <a:r>
              <a:rPr lang="en-US" sz="800" b="1" dirty="0"/>
              <a:t># define some </a:t>
            </a:r>
            <a:r>
              <a:rPr lang="en-US" sz="800" b="1" dirty="0" err="1"/>
              <a:t>PrintObjs</a:t>
            </a:r>
            <a:r>
              <a:rPr lang="en-US" sz="800" b="1" dirty="0"/>
              <a:t> to print out some columns from the Merge Obj – pass in list of cols </a:t>
            </a:r>
            <a:endParaRPr lang="en-US" sz="800" i="1" dirty="0"/>
          </a:p>
          <a:p>
            <a:r>
              <a:rPr lang="en-US" sz="800" i="1" dirty="0"/>
              <a:t>thePrintObj1 = </a:t>
            </a:r>
            <a:r>
              <a:rPr lang="en-US" sz="800" i="1" dirty="0" err="1"/>
              <a:t>ubPy.TextArrayWrapper</a:t>
            </a:r>
            <a:r>
              <a:rPr lang="en-US" sz="800" i="1" dirty="0"/>
              <a:t>(</a:t>
            </a:r>
            <a:r>
              <a:rPr lang="en-US" sz="800" i="1" dirty="0" err="1"/>
              <a:t>theMergeObj</a:t>
            </a:r>
            <a:r>
              <a:rPr lang="en-US" sz="800" i="1" dirty="0"/>
              <a:t>, ['</a:t>
            </a:r>
            <a:r>
              <a:rPr lang="en-US" sz="800" i="1" dirty="0" err="1"/>
              <a:t>poolno</a:t>
            </a:r>
            <a:r>
              <a:rPr lang="en-US" sz="800" i="1" dirty="0"/>
              <a:t>', '</a:t>
            </a:r>
            <a:r>
              <a:rPr lang="en-US" sz="800" i="1" dirty="0" err="1"/>
              <a:t>firstpi</a:t>
            </a:r>
            <a:r>
              <a:rPr lang="en-US" sz="800" i="1" dirty="0"/>
              <a:t>', '</a:t>
            </a:r>
            <a:r>
              <a:rPr lang="en-US" sz="800" i="1" dirty="0" err="1"/>
              <a:t>aols_ati</a:t>
            </a:r>
            <a:r>
              <a:rPr lang="en-US" sz="800" i="1" dirty="0"/>
              <a:t>'])</a:t>
            </a:r>
          </a:p>
          <a:p>
            <a:r>
              <a:rPr lang="en-US" sz="800" i="1" dirty="0"/>
              <a:t>theprintObj2 = </a:t>
            </a:r>
            <a:r>
              <a:rPr lang="en-US" sz="800" i="1" dirty="0" err="1"/>
              <a:t>ubPy.TextArrayWrapper</a:t>
            </a:r>
            <a:r>
              <a:rPr lang="en-US" sz="800" i="1" dirty="0"/>
              <a:t>(</a:t>
            </a:r>
            <a:r>
              <a:rPr lang="en-US" sz="800" i="1" dirty="0" err="1"/>
              <a:t>theMergeObj</a:t>
            </a:r>
            <a:r>
              <a:rPr lang="en-US" sz="800" i="1" dirty="0"/>
              <a:t>, ['</a:t>
            </a:r>
            <a:r>
              <a:rPr lang="en-US" sz="800" i="1" dirty="0" err="1"/>
              <a:t>poolno</a:t>
            </a:r>
            <a:r>
              <a:rPr lang="en-US" sz="800" i="1" dirty="0"/>
              <a:t>', 'dt1_ati’])</a:t>
            </a:r>
          </a:p>
          <a:p>
            <a:endParaRPr lang="en-US" sz="800" i="1" dirty="0"/>
          </a:p>
          <a:p>
            <a:r>
              <a:rPr lang="en-US" sz="800" b="1" dirty="0"/>
              <a:t># Iterate thru each record of </a:t>
            </a:r>
            <a:r>
              <a:rPr lang="en-US" sz="800" b="1" dirty="0" err="1"/>
              <a:t>MergeObj</a:t>
            </a:r>
            <a:r>
              <a:rPr lang="en-US" sz="800" b="1" dirty="0"/>
              <a:t>, and conditionally write to the </a:t>
            </a:r>
            <a:r>
              <a:rPr lang="en-US" sz="800" b="1" dirty="0" err="1"/>
              <a:t>OutputObj</a:t>
            </a:r>
            <a:r>
              <a:rPr lang="en-US" sz="800" b="1" dirty="0"/>
              <a:t> and Print above </a:t>
            </a:r>
            <a:r>
              <a:rPr lang="en-US" sz="800" b="1" dirty="0" err="1"/>
              <a:t>Objs</a:t>
            </a:r>
            <a:endParaRPr lang="en-US" sz="800" i="1" dirty="0"/>
          </a:p>
          <a:p>
            <a:r>
              <a:rPr lang="en-US" sz="800" i="1" dirty="0"/>
              <a:t>while </a:t>
            </a:r>
            <a:r>
              <a:rPr lang="en-US" sz="800" i="1" dirty="0" err="1"/>
              <a:t>ubPy.NextRecord</a:t>
            </a:r>
            <a:r>
              <a:rPr lang="en-US" sz="800" i="1" dirty="0"/>
              <a:t>(</a:t>
            </a:r>
            <a:r>
              <a:rPr lang="en-US" sz="800" i="1" dirty="0" err="1"/>
              <a:t>theMergeObj</a:t>
            </a:r>
            <a:r>
              <a:rPr lang="en-US" sz="800" i="1" dirty="0"/>
              <a:t>):</a:t>
            </a:r>
          </a:p>
          <a:p>
            <a:r>
              <a:rPr lang="en-US" sz="800" i="1" dirty="0"/>
              <a:t>	if </a:t>
            </a:r>
            <a:r>
              <a:rPr lang="en-US" sz="800" i="1" dirty="0" err="1"/>
              <a:t>theMergeObj</a:t>
            </a:r>
            <a:r>
              <a:rPr lang="en-US" sz="800" i="1" dirty="0"/>
              <a:t> is not None and theMergeObj.Rcd_N1_ &gt; 0:</a:t>
            </a:r>
          </a:p>
          <a:p>
            <a:r>
              <a:rPr lang="en-US" sz="800" i="1" dirty="0"/>
              <a:t>		</a:t>
            </a:r>
            <a:r>
              <a:rPr lang="en-US" sz="800" i="1" dirty="0" err="1"/>
              <a:t>ubPy.Put</a:t>
            </a:r>
            <a:r>
              <a:rPr lang="en-US" sz="800" i="1" dirty="0"/>
              <a:t>(</a:t>
            </a:r>
            <a:r>
              <a:rPr lang="en-US" sz="800" i="1" dirty="0" err="1"/>
              <a:t>theMergeObj</a:t>
            </a:r>
            <a:r>
              <a:rPr lang="en-US" sz="800" i="1" dirty="0"/>
              <a:t>) </a:t>
            </a:r>
            <a:r>
              <a:rPr lang="en-US" sz="800" b="1" dirty="0"/>
              <a:t># this write the record to the Output file</a:t>
            </a:r>
            <a:endParaRPr lang="en-US" sz="800" i="1" dirty="0"/>
          </a:p>
          <a:p>
            <a:r>
              <a:rPr lang="en-US" sz="800" i="1" dirty="0"/>
              <a:t>		</a:t>
            </a:r>
            <a:r>
              <a:rPr lang="en-US" sz="800" i="1" dirty="0" err="1"/>
              <a:t>ubPy.Print</a:t>
            </a:r>
            <a:r>
              <a:rPr lang="en-US" sz="800" i="1" dirty="0"/>
              <a:t>(thePrintObj1)</a:t>
            </a:r>
          </a:p>
          <a:p>
            <a:r>
              <a:rPr lang="en-US" sz="800" i="1" dirty="0"/>
              <a:t>	else:</a:t>
            </a:r>
          </a:p>
          <a:p>
            <a:r>
              <a:rPr lang="en-US" sz="800" i="1" dirty="0"/>
              <a:t>		</a:t>
            </a:r>
            <a:r>
              <a:rPr lang="en-US" sz="800" i="1" dirty="0" err="1"/>
              <a:t>ubPy.Print</a:t>
            </a:r>
            <a:r>
              <a:rPr lang="en-US" sz="800" i="1" dirty="0"/>
              <a:t>(thePrintObj2)</a:t>
            </a:r>
          </a:p>
          <a:p>
            <a:r>
              <a:rPr lang="en-US" sz="1000" dirty="0"/>
              <a:t>  </a:t>
            </a:r>
          </a:p>
          <a:p>
            <a:r>
              <a:rPr lang="en-US" sz="800" i="1" dirty="0" err="1"/>
              <a:t>ubPy.ParallelOff</a:t>
            </a:r>
            <a:r>
              <a:rPr lang="en-US" sz="800" i="1" dirty="0"/>
              <a:t>()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dirty="0"/>
              <a:t># do regular post parallel aggregation statements to be executed at the Governor</a:t>
            </a:r>
          </a:p>
          <a:p>
            <a:r>
              <a:rPr lang="en-US" sz="1000" b="1" dirty="0"/>
              <a:t> </a:t>
            </a:r>
            <a:endParaRPr lang="en-US" sz="1200" b="1" dirty="0"/>
          </a:p>
        </p:txBody>
      </p:sp>
      <p:sp>
        <p:nvSpPr>
          <p:cNvPr id="4" name="Text 2">
            <a:extLst>
              <a:ext uri="{FF2B5EF4-FFF2-40B4-BE49-F238E27FC236}">
                <a16:creationId xmlns:a16="http://schemas.microsoft.com/office/drawing/2014/main" id="{C589AD82-D406-E04B-8260-BE26D07026AC}"/>
              </a:ext>
            </a:extLst>
          </p:cNvPr>
          <p:cNvSpPr/>
          <p:nvPr/>
        </p:nvSpPr>
        <p:spPr>
          <a:xfrm>
            <a:off x="850249" y="606583"/>
            <a:ext cx="8133522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solidFill>
                  <a:srgbClr val="D24726"/>
                </a:solidFill>
                <a:latin typeface="Helvetica Neue" panose="020B0702040204020203" pitchFamily="34" charset="0"/>
                <a:ea typeface="Helvetica Neue" panose="020B0702040204020203" pitchFamily="34" charset="0"/>
                <a:cs typeface="Helvetica Neue" panose="020B0502040204020203" pitchFamily="34" charset="0"/>
              </a:rPr>
              <a:t>Load and merge two files, Iterate thru each record on the merge and output/print conditionally </a:t>
            </a:r>
          </a:p>
        </p:txBody>
      </p:sp>
    </p:spTree>
    <p:extLst>
      <p:ext uri="{BB962C8B-B14F-4D97-AF65-F5344CB8AC3E}">
        <p14:creationId xmlns:p14="http://schemas.microsoft.com/office/powerpoint/2010/main" val="4264656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B76E6-8E55-4532-B4C9-362459A30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249" y="179277"/>
            <a:ext cx="8307003" cy="553534"/>
          </a:xfrm>
        </p:spPr>
        <p:txBody>
          <a:bodyPr/>
          <a:lstStyle/>
          <a:p>
            <a:r>
              <a:rPr lang="en-US" sz="3200" dirty="0">
                <a:latin typeface="Helvetica Neue Light" panose="020B0702040204020203" pitchFamily="34" charset="0"/>
                <a:ea typeface="Helvetica Neue Light" panose="020B0702040204020203" pitchFamily="34" charset="0"/>
                <a:cs typeface="Helvetica Neue" panose="020B0502040204020203" pitchFamily="34" charset="0"/>
              </a:rPr>
              <a:t>Another Simple Example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7B6507-6AE1-114E-B409-ED17F8055C3B}"/>
              </a:ext>
            </a:extLst>
          </p:cNvPr>
          <p:cNvSpPr txBox="1"/>
          <p:nvPr/>
        </p:nvSpPr>
        <p:spPr>
          <a:xfrm>
            <a:off x="850249" y="980660"/>
            <a:ext cx="9828277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# import the entire UBX module </a:t>
            </a:r>
          </a:p>
          <a:p>
            <a:r>
              <a:rPr lang="en-US" sz="1000" b="1" dirty="0"/>
              <a:t># and also import any other packages needed, e.g. NumPy</a:t>
            </a:r>
          </a:p>
          <a:p>
            <a:endParaRPr lang="en-US" sz="1000" dirty="0"/>
          </a:p>
          <a:p>
            <a:r>
              <a:rPr lang="en-US" sz="800" i="1" dirty="0"/>
              <a:t>﻿from </a:t>
            </a:r>
            <a:r>
              <a:rPr lang="en-US" sz="800" i="1" dirty="0" err="1"/>
              <a:t>UBXMod</a:t>
            </a:r>
            <a:r>
              <a:rPr lang="en-US" sz="800" i="1" dirty="0"/>
              <a:t> import *</a:t>
            </a:r>
          </a:p>
          <a:p>
            <a:r>
              <a:rPr lang="en-US" sz="800" i="1" dirty="0"/>
              <a:t>import </a:t>
            </a:r>
            <a:r>
              <a:rPr lang="en-US" sz="800" i="1" dirty="0" err="1"/>
              <a:t>numpy</a:t>
            </a:r>
            <a:r>
              <a:rPr lang="en-US" sz="800" i="1" dirty="0"/>
              <a:t> as np</a:t>
            </a:r>
          </a:p>
          <a:p>
            <a:endParaRPr lang="en-US" sz="800" i="1" dirty="0"/>
          </a:p>
          <a:p>
            <a:r>
              <a:rPr lang="en-US" sz="800" b="1" dirty="0"/>
              <a:t># this time log to a separate log file</a:t>
            </a:r>
          </a:p>
          <a:p>
            <a:endParaRPr lang="en-US" sz="800" i="1" dirty="0"/>
          </a:p>
          <a:p>
            <a:r>
              <a:rPr lang="en-US" sz="800" i="1" dirty="0" err="1"/>
              <a:t>logfileName</a:t>
            </a:r>
            <a:r>
              <a:rPr lang="en-US" sz="800" i="1" dirty="0"/>
              <a:t> = open("</a:t>
            </a:r>
            <a:r>
              <a:rPr lang="en-US" sz="800" i="1" dirty="0" err="1"/>
              <a:t>UBXPythonScrpt.log</a:t>
            </a:r>
            <a:r>
              <a:rPr lang="en-US" sz="800" i="1" dirty="0"/>
              <a:t>", 'w’)</a:t>
            </a:r>
          </a:p>
          <a:p>
            <a:endParaRPr lang="en-US" sz="800" i="1" dirty="0"/>
          </a:p>
          <a:p>
            <a:r>
              <a:rPr lang="en-US" sz="800" i="1" dirty="0" err="1"/>
              <a:t>logfileName.write</a:t>
            </a:r>
            <a:r>
              <a:rPr lang="en-US" sz="800" i="1" dirty="0"/>
              <a:t>("Hello, World from simple_example_2.py Python file!! \n")</a:t>
            </a:r>
          </a:p>
          <a:p>
            <a:endParaRPr lang="en-US" sz="800" i="1" dirty="0"/>
          </a:p>
          <a:p>
            <a:endParaRPr lang="en-US" sz="800" i="1" dirty="0"/>
          </a:p>
          <a:p>
            <a:r>
              <a:rPr lang="en-US" sz="1000" b="1" dirty="0"/>
              <a:t># start main body</a:t>
            </a:r>
          </a:p>
          <a:p>
            <a:r>
              <a:rPr lang="en-US" sz="1000" dirty="0"/>
              <a:t> </a:t>
            </a:r>
          </a:p>
          <a:p>
            <a:r>
              <a:rPr lang="en-US" sz="800" i="1" dirty="0" err="1"/>
              <a:t>ubPy.parallelOn</a:t>
            </a:r>
            <a:r>
              <a:rPr lang="en-US" sz="800" i="1" dirty="0"/>
              <a:t>()</a:t>
            </a:r>
          </a:p>
          <a:p>
            <a:endParaRPr lang="en-US" sz="800" i="1" dirty="0"/>
          </a:p>
          <a:p>
            <a:r>
              <a:rPr lang="en-US" sz="800" b="1" dirty="0"/>
              <a:t># Load two input data </a:t>
            </a:r>
            <a:endParaRPr lang="en-US" sz="800" i="1" dirty="0"/>
          </a:p>
          <a:p>
            <a:r>
              <a:rPr lang="en-US" sz="800" i="1" dirty="0"/>
              <a:t>fileObj1 = </a:t>
            </a:r>
            <a:r>
              <a:rPr lang="en-US" sz="800" i="1" dirty="0" err="1"/>
              <a:t>ubPy.Load</a:t>
            </a:r>
            <a:r>
              <a:rPr lang="en-US" sz="800" i="1" dirty="0"/>
              <a:t>("fh_arm_io_pdb_201804")</a:t>
            </a:r>
          </a:p>
          <a:p>
            <a:endParaRPr lang="en-US" sz="800" i="1" dirty="0"/>
          </a:p>
          <a:p>
            <a:r>
              <a:rPr lang="en-US" sz="800" b="1" dirty="0"/>
              <a:t># to create a NumPy array – we need to create a </a:t>
            </a:r>
            <a:r>
              <a:rPr lang="en-US" sz="800" b="1" dirty="0" err="1"/>
              <a:t>NumpyWrapperObj</a:t>
            </a:r>
            <a:r>
              <a:rPr lang="en-US" sz="800" b="1" dirty="0"/>
              <a:t> from the specified input obj (in this the fileObj1) and specified columns (fields)</a:t>
            </a:r>
          </a:p>
          <a:p>
            <a:r>
              <a:rPr lang="en-US" sz="800" b="1" dirty="0"/>
              <a:t>  </a:t>
            </a:r>
            <a:endParaRPr lang="en-US" sz="800" i="1" dirty="0"/>
          </a:p>
          <a:p>
            <a:r>
              <a:rPr lang="en-US" sz="800" i="1" dirty="0" err="1"/>
              <a:t>listFlds</a:t>
            </a:r>
            <a:r>
              <a:rPr lang="en-US" sz="800" i="1" dirty="0"/>
              <a:t> = ['</a:t>
            </a:r>
            <a:r>
              <a:rPr lang="en-US" sz="800" i="1" dirty="0" err="1"/>
              <a:t>poolno</a:t>
            </a:r>
            <a:r>
              <a:rPr lang="en-US" sz="800" i="1" dirty="0"/>
              <a:t>', '</a:t>
            </a:r>
            <a:r>
              <a:rPr lang="en-US" sz="800" i="1" dirty="0" err="1"/>
              <a:t>firstpi</a:t>
            </a:r>
            <a:r>
              <a:rPr lang="en-US" sz="800" i="1" dirty="0"/>
              <a:t>']</a:t>
            </a:r>
          </a:p>
          <a:p>
            <a:r>
              <a:rPr lang="en-US" sz="800" i="1" dirty="0" err="1"/>
              <a:t>numpyWrapperObj</a:t>
            </a:r>
            <a:r>
              <a:rPr lang="en-US" sz="800" i="1" dirty="0"/>
              <a:t> = </a:t>
            </a:r>
            <a:r>
              <a:rPr lang="en-US" sz="800" i="1" dirty="0" err="1"/>
              <a:t>ubPy.NumpyArrayWrapper</a:t>
            </a:r>
            <a:r>
              <a:rPr lang="en-US" sz="800" i="1" dirty="0"/>
              <a:t>(fileObj1, </a:t>
            </a:r>
            <a:r>
              <a:rPr lang="en-US" sz="800" i="1" dirty="0" err="1"/>
              <a:t>listFlds</a:t>
            </a:r>
            <a:r>
              <a:rPr lang="en-US" sz="800" i="1" dirty="0"/>
              <a:t>)</a:t>
            </a:r>
          </a:p>
          <a:p>
            <a:endParaRPr lang="en-US" sz="800" i="1" dirty="0"/>
          </a:p>
          <a:p>
            <a:r>
              <a:rPr lang="en-US" sz="800" b="1" dirty="0"/>
              <a:t># create the </a:t>
            </a:r>
            <a:r>
              <a:rPr lang="en-US" sz="800" b="1" dirty="0" err="1"/>
              <a:t>Numpy</a:t>
            </a:r>
            <a:r>
              <a:rPr lang="en-US" sz="800" b="1" dirty="0"/>
              <a:t> Array from the above </a:t>
            </a:r>
            <a:r>
              <a:rPr lang="en-US" sz="800" b="1" dirty="0" err="1"/>
              <a:t>NumpyWrapperObj</a:t>
            </a:r>
            <a:endParaRPr lang="en-US" sz="800" b="1" dirty="0"/>
          </a:p>
          <a:p>
            <a:endParaRPr lang="en-US" sz="800" i="1" dirty="0"/>
          </a:p>
          <a:p>
            <a:r>
              <a:rPr lang="en-US" sz="800" i="1" dirty="0" err="1"/>
              <a:t>testNumpyArray</a:t>
            </a:r>
            <a:r>
              <a:rPr lang="en-US" sz="800" i="1" dirty="0"/>
              <a:t> = </a:t>
            </a:r>
            <a:r>
              <a:rPr lang="en-US" sz="800" i="1" dirty="0" err="1"/>
              <a:t>ubPy.ToNumpyArray</a:t>
            </a:r>
            <a:r>
              <a:rPr lang="en-US" sz="800" i="1" dirty="0"/>
              <a:t>(</a:t>
            </a:r>
            <a:r>
              <a:rPr lang="en-US" sz="800" i="1" dirty="0" err="1"/>
              <a:t>numpyWrapperObj</a:t>
            </a:r>
            <a:r>
              <a:rPr lang="en-US" sz="800" i="1" dirty="0"/>
              <a:t>). </a:t>
            </a:r>
          </a:p>
          <a:p>
            <a:endParaRPr lang="en-US" sz="800" i="1" dirty="0"/>
          </a:p>
          <a:p>
            <a:endParaRPr lang="en-US" sz="800" i="1" dirty="0"/>
          </a:p>
          <a:p>
            <a:r>
              <a:rPr lang="en-US" sz="800" b="1" dirty="0"/>
              <a:t># </a:t>
            </a:r>
            <a:r>
              <a:rPr lang="en-US" sz="800" b="1" dirty="0" err="1"/>
              <a:t>testNumpyArray</a:t>
            </a:r>
            <a:r>
              <a:rPr lang="en-US" sz="800" b="1" dirty="0"/>
              <a:t> is now a 1 D NumPy array with the data-type of “structured </a:t>
            </a:r>
            <a:r>
              <a:rPr lang="en-US" sz="800" b="1" dirty="0" err="1"/>
              <a:t>Dtype</a:t>
            </a:r>
            <a:r>
              <a:rPr lang="en-US" sz="800" b="1" dirty="0"/>
              <a:t>”</a:t>
            </a:r>
          </a:p>
          <a:p>
            <a:r>
              <a:rPr lang="en-US" sz="800" b="1" i="1" dirty="0"/>
              <a:t># which is NumPy speak for an aggregated data-type – in our case this is the data-type for the</a:t>
            </a:r>
          </a:p>
          <a:p>
            <a:r>
              <a:rPr lang="en-US" sz="800" b="1" i="1" dirty="0"/>
              <a:t># chosen fields “</a:t>
            </a:r>
            <a:r>
              <a:rPr lang="en-US" sz="800" b="1" i="1" dirty="0" err="1"/>
              <a:t>poolno</a:t>
            </a:r>
            <a:r>
              <a:rPr lang="en-US" sz="800" b="1" i="1" dirty="0"/>
              <a:t>” and “</a:t>
            </a:r>
            <a:r>
              <a:rPr lang="en-US" sz="800" b="1" i="1" dirty="0" err="1"/>
              <a:t>firstpi</a:t>
            </a:r>
            <a:r>
              <a:rPr lang="en-US" sz="800" b="1" i="1" dirty="0"/>
              <a:t>” – </a:t>
            </a:r>
            <a:r>
              <a:rPr lang="en-US" sz="800" b="1" i="1" dirty="0" err="1"/>
              <a:t>i.e</a:t>
            </a:r>
            <a:r>
              <a:rPr lang="en-US" sz="800" b="1" i="1" dirty="0"/>
              <a:t> a string of size6 and a float value</a:t>
            </a:r>
          </a:p>
          <a:p>
            <a:r>
              <a:rPr lang="en-US" sz="800" b="1" i="1" dirty="0"/>
              <a:t># see the following log lines</a:t>
            </a:r>
          </a:p>
          <a:p>
            <a:endParaRPr lang="en-US" sz="800" i="1" dirty="0"/>
          </a:p>
          <a:p>
            <a:r>
              <a:rPr lang="en-US" sz="800" i="1" dirty="0" err="1"/>
              <a:t>logfileName.write</a:t>
            </a:r>
            <a:r>
              <a:rPr lang="en-US" sz="800" i="1" dirty="0"/>
              <a:t>("</a:t>
            </a:r>
            <a:r>
              <a:rPr lang="en-US" sz="800" i="1" dirty="0" err="1"/>
              <a:t>testNumpyArray</a:t>
            </a:r>
            <a:r>
              <a:rPr lang="en-US" sz="800" i="1" dirty="0"/>
              <a:t> </a:t>
            </a:r>
            <a:r>
              <a:rPr lang="en-US" sz="800" i="1" dirty="0" err="1"/>
              <a:t>dType</a:t>
            </a:r>
            <a:r>
              <a:rPr lang="en-US" sz="800" i="1" dirty="0"/>
              <a:t>=" + </a:t>
            </a:r>
            <a:r>
              <a:rPr lang="en-US" sz="800" i="1" dirty="0" err="1"/>
              <a:t>testNumpyArray.dtype</a:t>
            </a:r>
            <a:r>
              <a:rPr lang="en-US" sz="800" i="1" dirty="0"/>
              <a:t> + "\n") </a:t>
            </a:r>
            <a:r>
              <a:rPr lang="en-US" sz="800" b="1" i="1" dirty="0"/>
              <a:t># would print ﻿﻿</a:t>
            </a:r>
            <a:r>
              <a:rPr lang="en-US" sz="800" b="1" i="1" dirty="0" err="1"/>
              <a:t>testNumpyArray</a:t>
            </a:r>
            <a:r>
              <a:rPr lang="en-US" sz="800" b="1" i="1" dirty="0"/>
              <a:t> </a:t>
            </a:r>
            <a:r>
              <a:rPr lang="en-US" sz="800" b="1" i="1" dirty="0" err="1"/>
              <a:t>dType</a:t>
            </a:r>
            <a:r>
              <a:rPr lang="en-US" sz="800" b="1" i="1" dirty="0"/>
              <a:t>= [(</a:t>
            </a:r>
            <a:r>
              <a:rPr lang="en-US" sz="800" b="1" i="1" dirty="0" err="1"/>
              <a:t>poolno</a:t>
            </a:r>
            <a:r>
              <a:rPr lang="en-US" sz="800" b="1" i="1" dirty="0"/>
              <a:t>', 'S10'), (</a:t>
            </a:r>
            <a:r>
              <a:rPr lang="en-US" sz="800" b="1" i="1" dirty="0" err="1"/>
              <a:t>firstpi</a:t>
            </a:r>
            <a:r>
              <a:rPr lang="en-US" sz="800" b="1" i="1" dirty="0"/>
              <a:t>', ‘d8)]</a:t>
            </a:r>
            <a:endParaRPr lang="en-US" sz="800" i="1" dirty="0"/>
          </a:p>
          <a:p>
            <a:r>
              <a:rPr lang="en-US" sz="800" i="1" dirty="0" err="1"/>
              <a:t>logfileName.write</a:t>
            </a:r>
            <a:r>
              <a:rPr lang="en-US" sz="800" i="1" dirty="0"/>
              <a:t>("</a:t>
            </a:r>
            <a:r>
              <a:rPr lang="en-US" sz="800" i="1" dirty="0" err="1"/>
              <a:t>testNumpyArray</a:t>
            </a:r>
            <a:r>
              <a:rPr lang="en-US" sz="800" i="1" dirty="0"/>
              <a:t> shape=" + </a:t>
            </a:r>
            <a:r>
              <a:rPr lang="en-US" sz="800" i="1" dirty="0" err="1"/>
              <a:t>testNumpyArray.shape</a:t>
            </a:r>
            <a:r>
              <a:rPr lang="en-US" sz="800" i="1" dirty="0"/>
              <a:t> + "\n") </a:t>
            </a:r>
            <a:r>
              <a:rPr lang="en-US" sz="800" b="1" i="1" dirty="0"/>
              <a:t># would print ﻿﻿num records</a:t>
            </a:r>
            <a:endParaRPr lang="en-US" sz="800" i="1" dirty="0"/>
          </a:p>
          <a:p>
            <a:endParaRPr lang="en-US" sz="800" b="1" dirty="0"/>
          </a:p>
          <a:p>
            <a:r>
              <a:rPr lang="en-US" sz="800" b="1" dirty="0"/>
              <a:t># Feel free to do any NumPy Array manipulation, slicing/dicing with the above </a:t>
            </a:r>
            <a:r>
              <a:rPr lang="en-US" sz="800" b="1" dirty="0" err="1"/>
              <a:t>numpy</a:t>
            </a:r>
            <a:r>
              <a:rPr lang="en-US" sz="800" b="1" dirty="0"/>
              <a:t> array</a:t>
            </a:r>
            <a:endParaRPr lang="en-US" sz="800" i="1" dirty="0"/>
          </a:p>
          <a:p>
            <a:endParaRPr lang="en-US" sz="800" i="1" dirty="0"/>
          </a:p>
          <a:p>
            <a:r>
              <a:rPr lang="en-US" sz="800" i="1" dirty="0" err="1"/>
              <a:t>ubPy.ParallelOff</a:t>
            </a:r>
            <a:r>
              <a:rPr lang="en-US" sz="800" i="1" dirty="0"/>
              <a:t>()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dirty="0"/>
              <a:t># do regular post parallel aggregation statements to be executed at the Governor</a:t>
            </a:r>
          </a:p>
          <a:p>
            <a:r>
              <a:rPr lang="en-US" sz="1000" b="1" dirty="0"/>
              <a:t> </a:t>
            </a:r>
            <a:endParaRPr lang="en-US" sz="1200" b="1" dirty="0"/>
          </a:p>
        </p:txBody>
      </p:sp>
      <p:sp>
        <p:nvSpPr>
          <p:cNvPr id="4" name="Text 2">
            <a:extLst>
              <a:ext uri="{FF2B5EF4-FFF2-40B4-BE49-F238E27FC236}">
                <a16:creationId xmlns:a16="http://schemas.microsoft.com/office/drawing/2014/main" id="{C589AD82-D406-E04B-8260-BE26D07026AC}"/>
              </a:ext>
            </a:extLst>
          </p:cNvPr>
          <p:cNvSpPr/>
          <p:nvPr/>
        </p:nvSpPr>
        <p:spPr>
          <a:xfrm>
            <a:off x="850249" y="606583"/>
            <a:ext cx="8133522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solidFill>
                  <a:srgbClr val="D24726"/>
                </a:solidFill>
                <a:latin typeface="Helvetica Neue" panose="020B0702040204020203" pitchFamily="34" charset="0"/>
                <a:ea typeface="Helvetica Neue" panose="020B0702040204020203" pitchFamily="34" charset="0"/>
                <a:cs typeface="Helvetica Neue" panose="020B0502040204020203" pitchFamily="34" charset="0"/>
              </a:rPr>
              <a:t>Load a file, create a NumPy array out of certain chosen columns from all records in the file </a:t>
            </a:r>
          </a:p>
        </p:txBody>
      </p:sp>
    </p:spTree>
    <p:extLst>
      <p:ext uri="{BB962C8B-B14F-4D97-AF65-F5344CB8AC3E}">
        <p14:creationId xmlns:p14="http://schemas.microsoft.com/office/powerpoint/2010/main" val="1439389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B76E6-8E55-4532-B4C9-362459A30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212997" cy="789928"/>
          </a:xfrm>
        </p:spPr>
        <p:txBody>
          <a:bodyPr/>
          <a:lstStyle/>
          <a:p>
            <a:r>
              <a:rPr lang="en-US" sz="3200" dirty="0">
                <a:latin typeface="Helvetica Neue Light" panose="020B0702040204020203" pitchFamily="34" charset="0"/>
                <a:ea typeface="Helvetica Neue Light" panose="020B0702040204020203" pitchFamily="34" charset="0"/>
                <a:cs typeface="Helvetica Neue" panose="020B0502040204020203" pitchFamily="34" charset="0"/>
              </a:rPr>
              <a:t>UBXPython vs existing Python API support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B858DF-9367-9C43-9C7C-910298A11F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UBXPython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8ED4AA2-6803-EB43-8E86-0B27427B32D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Is a proper Python scripting interface – allows the user to write python code to manipulate, slice and dice and create custom reports and analysis</a:t>
            </a:r>
          </a:p>
          <a:p>
            <a:r>
              <a:rPr lang="en-US" dirty="0"/>
              <a:t> Enables creating custom applications. The output is completely custom – limited just by the power user’s requirement and creativity</a:t>
            </a:r>
          </a:p>
          <a:p>
            <a:r>
              <a:rPr lang="en-US" dirty="0"/>
              <a:t>Includes native NumPy support to harness its data analysis and array manipulation capability with UBX data</a:t>
            </a:r>
          </a:p>
          <a:p>
            <a:r>
              <a:rPr lang="en-US" dirty="0"/>
              <a:t>Completely extensible – user can import other packages (say pandas, </a:t>
            </a:r>
            <a:r>
              <a:rPr lang="en-US" dirty="0" err="1"/>
              <a:t>tensorFlow</a:t>
            </a:r>
            <a:r>
              <a:rPr lang="en-US" dirty="0"/>
              <a:t>) and create new apps from the </a:t>
            </a:r>
            <a:r>
              <a:rPr lang="en-US" dirty="0" err="1"/>
              <a:t>numpy</a:t>
            </a:r>
            <a:r>
              <a:rPr lang="en-US" dirty="0"/>
              <a:t> data generated from UBX 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9E04C7C-7039-F640-9F75-7EFF50B662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Existing Python API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ABA6B00-9863-6D49-A449-2BBAF1FBFC8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Is really just a canned python file acting a delivery mechanism for the cohort string/file that user has to create</a:t>
            </a:r>
          </a:p>
          <a:p>
            <a:r>
              <a:rPr lang="en-US" dirty="0"/>
              <a:t>The output of this is always the output of the specified cohort</a:t>
            </a:r>
          </a:p>
          <a:p>
            <a:r>
              <a:rPr lang="en-US" dirty="0"/>
              <a:t>Is a quick and easy way to specify a cohort and deliver it to UBX without using the web interface </a:t>
            </a:r>
          </a:p>
          <a:p>
            <a:endParaRPr lang="en-US" dirty="0"/>
          </a:p>
        </p:txBody>
      </p:sp>
      <p:sp>
        <p:nvSpPr>
          <p:cNvPr id="20" name="Text 2"/>
          <p:cNvSpPr/>
          <p:nvPr/>
        </p:nvSpPr>
        <p:spPr>
          <a:xfrm>
            <a:off x="646111" y="1051837"/>
            <a:ext cx="8133522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solidFill>
                  <a:srgbClr val="D24726"/>
                </a:solidFill>
                <a:latin typeface="Helvetica Neue" panose="020B0702040204020203" pitchFamily="34" charset="0"/>
                <a:ea typeface="Helvetica Neue" panose="020B0702040204020203" pitchFamily="34" charset="0"/>
                <a:cs typeface="Helvetica Neue" panose="020B0502040204020203" pitchFamily="34" charset="0"/>
              </a:rPr>
              <a:t>Very different, not really competing interfaces!</a:t>
            </a:r>
          </a:p>
        </p:txBody>
      </p:sp>
    </p:spTree>
    <p:extLst>
      <p:ext uri="{BB962C8B-B14F-4D97-AF65-F5344CB8AC3E}">
        <p14:creationId xmlns:p14="http://schemas.microsoft.com/office/powerpoint/2010/main" val="10295910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1682</TotalTime>
  <Words>1689</Words>
  <Application>Microsoft Macintosh PowerPoint</Application>
  <PresentationFormat>Widescreen</PresentationFormat>
  <Paragraphs>213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Century Gothic</vt:lpstr>
      <vt:lpstr>Helvetica Neue</vt:lpstr>
      <vt:lpstr>Helvetica Neue Light</vt:lpstr>
      <vt:lpstr>Segoe UI Light</vt:lpstr>
      <vt:lpstr>Segoe UI Semilight</vt:lpstr>
      <vt:lpstr>Wingdings 3</vt:lpstr>
      <vt:lpstr>Ion</vt:lpstr>
      <vt:lpstr>UBXPython</vt:lpstr>
      <vt:lpstr>UBXPython</vt:lpstr>
      <vt:lpstr>High level Architecture</vt:lpstr>
      <vt:lpstr>UBXPython</vt:lpstr>
      <vt:lpstr>UBXPython</vt:lpstr>
      <vt:lpstr>Typical UBXPython Program structure</vt:lpstr>
      <vt:lpstr>A Simple Example</vt:lpstr>
      <vt:lpstr>Another Simple Example</vt:lpstr>
      <vt:lpstr>UBXPython vs existing Python API support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UBXPython</dc:title>
  <dc:creator>Raju Viswambharan</dc:creator>
  <cp:lastModifiedBy>Dwyane DONG</cp:lastModifiedBy>
  <cp:revision>51</cp:revision>
  <dcterms:created xsi:type="dcterms:W3CDTF">2019-10-24T07:50:51Z</dcterms:created>
  <dcterms:modified xsi:type="dcterms:W3CDTF">2020-02-10T22:10:52Z</dcterms:modified>
</cp:coreProperties>
</file>